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71" r:id="rId2"/>
    <p:sldId id="467" r:id="rId3"/>
    <p:sldId id="473" r:id="rId4"/>
    <p:sldId id="483" r:id="rId5"/>
    <p:sldId id="470" r:id="rId6"/>
    <p:sldId id="474" r:id="rId7"/>
    <p:sldId id="476" r:id="rId8"/>
    <p:sldId id="475" r:id="rId9"/>
    <p:sldId id="477" r:id="rId10"/>
    <p:sldId id="471" r:id="rId11"/>
    <p:sldId id="478" r:id="rId12"/>
    <p:sldId id="472" r:id="rId13"/>
    <p:sldId id="480" r:id="rId14"/>
    <p:sldId id="481" r:id="rId15"/>
    <p:sldId id="490" r:id="rId16"/>
    <p:sldId id="491" r:id="rId17"/>
    <p:sldId id="488" r:id="rId18"/>
    <p:sldId id="479" r:id="rId19"/>
    <p:sldId id="484" r:id="rId2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крыпник Виталий Александрович" initials="СВА" lastIdx="1" clrIdx="0">
    <p:extLst>
      <p:ext uri="{19B8F6BF-5375-455C-9EA6-DF929625EA0E}">
        <p15:presenceInfo xmlns:p15="http://schemas.microsoft.com/office/powerpoint/2012/main" userId="S-1-5-21-2700661263-1283453055-3461912971-66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menkova_TV\Desktop\&#1051;&#1080;&#1089;&#1090;%20Microsoft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menkova_TV\Desktop\&#1051;&#1080;&#1089;&#1090;%20Microsoft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menkova_TV\Desktop\&#1051;&#1080;&#1089;&#1090;%20Microsoft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B4-40AC-842F-395C5A3D3B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B4-40AC-842F-395C5A3D3B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B4-40AC-842F-395C5A3D3B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6B4-40AC-842F-395C5A3D3B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Дошкольное</c:v>
                </c:pt>
                <c:pt idx="1">
                  <c:v>Начальное ОО</c:v>
                </c:pt>
                <c:pt idx="2">
                  <c:v>Основное ОО</c:v>
                </c:pt>
                <c:pt idx="3">
                  <c:v>Среднее ОО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1184</c:v>
                </c:pt>
                <c:pt idx="1">
                  <c:v>1446</c:v>
                </c:pt>
                <c:pt idx="2">
                  <c:v>1776</c:v>
                </c:pt>
                <c:pt idx="3">
                  <c:v>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B4-40AC-842F-395C5A3D3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Квалификационная</a:t>
            </a:r>
            <a:r>
              <a:rPr lang="ru-RU" baseline="0" dirty="0"/>
              <a:t> категория</a:t>
            </a:r>
            <a:endParaRPr lang="ru-RU" dirty="0"/>
          </a:p>
        </c:rich>
      </c:tx>
      <c:layout>
        <c:manualLayout>
          <c:xMode val="edge"/>
          <c:yMode val="edge"/>
          <c:x val="0.16535097940744289"/>
          <c:y val="0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755666452908203E-2"/>
          <c:y val="0.10771917175622632"/>
          <c:w val="0.59270814597690269"/>
          <c:h val="0.7916592153098783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42-4BC2-AB87-B06E3C62DE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42-4BC2-AB87-B06E3C62DE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42-4BC2-AB87-B06E3C62DE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3"/>
                <c:pt idx="0">
                  <c:v>Высшая</c:v>
                </c:pt>
                <c:pt idx="1">
                  <c:v>Первая</c:v>
                </c:pt>
                <c:pt idx="2">
                  <c:v>Соответствие</c:v>
                </c:pt>
              </c:strCache>
            </c:strRef>
          </c:cat>
          <c:val>
            <c:numRef>
              <c:f>Sheet1!$B$3:$B$5</c:f>
              <c:numCache>
                <c:formatCode>0%</c:formatCode>
                <c:ptCount val="3"/>
                <c:pt idx="0">
                  <c:v>0.33</c:v>
                </c:pt>
                <c:pt idx="1">
                  <c:v>0.34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42-4BC2-AB87-B06E3C62DEA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Образование</a:t>
            </a:r>
          </a:p>
        </c:rich>
      </c:tx>
      <c:layout>
        <c:manualLayout>
          <c:xMode val="edge"/>
          <c:yMode val="edge"/>
          <c:x val="0.31615942007608944"/>
          <c:y val="2.1561774200120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95-4DAD-9430-B962825D82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95-4DAD-9430-B962825D82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Sheet1!$K$4:$K$5</c:f>
              <c:strCache>
                <c:ptCount val="2"/>
                <c:pt idx="0">
                  <c:v>высшее</c:v>
                </c:pt>
                <c:pt idx="1">
                  <c:v>среднее профессиональное</c:v>
                </c:pt>
              </c:strCache>
            </c:strRef>
          </c:cat>
          <c:val>
            <c:numRef>
              <c:f>Sheet1!$L$4:$L$5</c:f>
              <c:numCache>
                <c:formatCode>0%</c:formatCode>
                <c:ptCount val="2"/>
                <c:pt idx="0">
                  <c:v>0.89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95-4DAD-9430-B962825D82D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125611914743065"/>
          <c:y val="0.35760343992357735"/>
          <c:w val="0.32487581529483833"/>
          <c:h val="0.348867242854620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Повышение квалификации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FE-4E5C-9B50-D491251647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FE-4E5C-9B50-D491251647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Sheet1!$N$5:$N$6</c:f>
              <c:strCache>
                <c:ptCount val="2"/>
                <c:pt idx="0">
                  <c:v>Повышение квалификации</c:v>
                </c:pt>
                <c:pt idx="1">
                  <c:v>Запланировано</c:v>
                </c:pt>
              </c:strCache>
            </c:strRef>
          </c:cat>
          <c:val>
            <c:numRef>
              <c:f>Sheet1!$O$5:$O$6</c:f>
              <c:numCache>
                <c:formatCode>0%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FE-4E5C-9B50-D4912516478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Общие результаты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AB-433A-9D55-F3DD2BDDC4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AB-433A-9D55-F3DD2BDDC4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AB-433A-9D55-F3DD2BDDC4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24-44C2-96D5-B3668E04F97C}"/>
              </c:ext>
            </c:extLst>
          </c:dPt>
          <c:dLbls>
            <c:dLbl>
              <c:idx val="3"/>
              <c:layout>
                <c:manualLayout>
                  <c:x val="3.3215577782506917E-2"/>
                  <c:y val="0.136623084607339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24-44C2-96D5-B3668E04F9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отлично</c:v>
                </c:pt>
                <c:pt idx="1">
                  <c:v>хорошо</c:v>
                </c:pt>
                <c:pt idx="2">
                  <c:v>удовл.</c:v>
                </c:pt>
                <c:pt idx="3">
                  <c:v>неудовл.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0.3</c:v>
                </c:pt>
                <c:pt idx="1">
                  <c:v>0.38700000000000001</c:v>
                </c:pt>
                <c:pt idx="2">
                  <c:v>0.27600000000000002</c:v>
                </c:pt>
                <c:pt idx="3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24-44C2-96D5-B3668E04F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Предметы по выбору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1A-4518-9871-ADF47E99D4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1A-4518-9871-ADF47E99D4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1A-4518-9871-ADF47E99D4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E3-4817-962E-376D42B226F4}"/>
              </c:ext>
            </c:extLst>
          </c:dPt>
          <c:dLbls>
            <c:dLbl>
              <c:idx val="3"/>
              <c:layout>
                <c:manualLayout>
                  <c:x val="3.0727252875726634E-2"/>
                  <c:y val="0.1372979738374769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E3-4817-962E-376D42B226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отлично</c:v>
                </c:pt>
                <c:pt idx="1">
                  <c:v>хорошо</c:v>
                </c:pt>
                <c:pt idx="2">
                  <c:v>удовл.</c:v>
                </c:pt>
                <c:pt idx="3">
                  <c:v>неудовл.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0.33700000000000002</c:v>
                </c:pt>
                <c:pt idx="1">
                  <c:v>0.40100000000000002</c:v>
                </c:pt>
                <c:pt idx="2">
                  <c:v>0.223</c:v>
                </c:pt>
                <c:pt idx="3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E3-4817-962E-376D42B22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(проф. ур.)</c:v>
                </c:pt>
                <c:pt idx="2">
                  <c:v>Физика</c:v>
                </c:pt>
                <c:pt idx="3">
                  <c:v>Информатика и ИКТ</c:v>
                </c:pt>
                <c:pt idx="4">
                  <c:v>Биология</c:v>
                </c:pt>
                <c:pt idx="5">
                  <c:v>Литература</c:v>
                </c:pt>
                <c:pt idx="6">
                  <c:v>Обществознание</c:v>
                </c:pt>
                <c:pt idx="7">
                  <c:v>Химия</c:v>
                </c:pt>
                <c:pt idx="8">
                  <c:v>География</c:v>
                </c:pt>
                <c:pt idx="9">
                  <c:v>История</c:v>
                </c:pt>
                <c:pt idx="10">
                  <c:v>Английский язык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69.5</c:v>
                </c:pt>
                <c:pt idx="1">
                  <c:v>56.1</c:v>
                </c:pt>
                <c:pt idx="2">
                  <c:v>56.5</c:v>
                </c:pt>
                <c:pt idx="3">
                  <c:v>54.2</c:v>
                </c:pt>
                <c:pt idx="4">
                  <c:v>52.4</c:v>
                </c:pt>
                <c:pt idx="5">
                  <c:v>75.8</c:v>
                </c:pt>
                <c:pt idx="6">
                  <c:v>55.6</c:v>
                </c:pt>
                <c:pt idx="7">
                  <c:v>55.8</c:v>
                </c:pt>
                <c:pt idx="8">
                  <c:v>47.3</c:v>
                </c:pt>
                <c:pt idx="9">
                  <c:v>53.7</c:v>
                </c:pt>
                <c:pt idx="10">
                  <c:v>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AC-44B5-ADE8-A8E745BFD2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056554832"/>
        <c:axId val="1056559408"/>
      </c:barChart>
      <c:catAx>
        <c:axId val="105655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6559408"/>
        <c:crosses val="autoZero"/>
        <c:auto val="1"/>
        <c:lblAlgn val="ctr"/>
        <c:lblOffset val="100"/>
        <c:noMultiLvlLbl val="0"/>
      </c:catAx>
      <c:valAx>
        <c:axId val="105655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655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0F6B5-91E8-4A55-AF01-EB32A5EF87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38CFE2-7D8E-4434-8A81-3B1E39E76802}">
      <dgm:prSet phldrT="[Текст]"/>
      <dgm:spPr/>
      <dgm:t>
        <a:bodyPr/>
        <a:lstStyle/>
        <a:p>
          <a:r>
            <a:rPr lang="ru-RU" dirty="0"/>
            <a:t>7 – 9 классы</a:t>
          </a:r>
        </a:p>
      </dgm:t>
    </dgm:pt>
    <dgm:pt modelId="{998460EB-3757-4552-861C-E32F69651AB0}" type="parTrans" cxnId="{3D4943AD-B549-43AE-AFA4-107CB48BD4B4}">
      <dgm:prSet/>
      <dgm:spPr/>
      <dgm:t>
        <a:bodyPr/>
        <a:lstStyle/>
        <a:p>
          <a:endParaRPr lang="ru-RU"/>
        </a:p>
      </dgm:t>
    </dgm:pt>
    <dgm:pt modelId="{936BE0B0-89DA-4736-97F6-6B08A9053F0A}" type="sibTrans" cxnId="{3D4943AD-B549-43AE-AFA4-107CB48BD4B4}">
      <dgm:prSet/>
      <dgm:spPr/>
      <dgm:t>
        <a:bodyPr/>
        <a:lstStyle/>
        <a:p>
          <a:endParaRPr lang="ru-RU"/>
        </a:p>
      </dgm:t>
    </dgm:pt>
    <dgm:pt modelId="{E6445AB1-2C78-4ACF-B2B4-9C2E0D3F29D4}">
      <dgm:prSet phldrT="[Текст]"/>
      <dgm:spPr/>
      <dgm:t>
        <a:bodyPr/>
        <a:lstStyle/>
        <a:p>
          <a:r>
            <a:rPr lang="ru-RU" dirty="0"/>
            <a:t>Естественно-научная вертикаль </a:t>
          </a:r>
        </a:p>
      </dgm:t>
    </dgm:pt>
    <dgm:pt modelId="{8858B883-A009-4B45-ADDD-8544A0355CF2}" type="parTrans" cxnId="{98B8722C-8132-4D31-B15A-D57CD78DB271}">
      <dgm:prSet/>
      <dgm:spPr/>
      <dgm:t>
        <a:bodyPr/>
        <a:lstStyle/>
        <a:p>
          <a:endParaRPr lang="ru-RU"/>
        </a:p>
      </dgm:t>
    </dgm:pt>
    <dgm:pt modelId="{37021D8C-D0F9-4F84-A914-0CC9070BC622}" type="sibTrans" cxnId="{98B8722C-8132-4D31-B15A-D57CD78DB271}">
      <dgm:prSet/>
      <dgm:spPr/>
      <dgm:t>
        <a:bodyPr/>
        <a:lstStyle/>
        <a:p>
          <a:endParaRPr lang="ru-RU"/>
        </a:p>
      </dgm:t>
    </dgm:pt>
    <dgm:pt modelId="{E4867658-387A-4518-A958-3DDB7260F3F5}">
      <dgm:prSet phldrT="[Текст]"/>
      <dgm:spPr/>
      <dgm:t>
        <a:bodyPr/>
        <a:lstStyle/>
        <a:p>
          <a:r>
            <a:rPr lang="ru-RU" dirty="0"/>
            <a:t>7 – 9 классы</a:t>
          </a:r>
        </a:p>
      </dgm:t>
    </dgm:pt>
    <dgm:pt modelId="{213A8B80-EB58-4E66-BCA5-855D6ADB62FE}" type="parTrans" cxnId="{74BA7E8B-B40C-4E9C-9456-0DDD6AAAFB6C}">
      <dgm:prSet/>
      <dgm:spPr/>
      <dgm:t>
        <a:bodyPr/>
        <a:lstStyle/>
        <a:p>
          <a:endParaRPr lang="ru-RU"/>
        </a:p>
      </dgm:t>
    </dgm:pt>
    <dgm:pt modelId="{13438ACD-6D3D-4027-9E67-A3FE887F8DBA}" type="sibTrans" cxnId="{74BA7E8B-B40C-4E9C-9456-0DDD6AAAFB6C}">
      <dgm:prSet/>
      <dgm:spPr/>
      <dgm:t>
        <a:bodyPr/>
        <a:lstStyle/>
        <a:p>
          <a:endParaRPr lang="ru-RU"/>
        </a:p>
      </dgm:t>
    </dgm:pt>
    <dgm:pt modelId="{D6212882-19B5-4C41-A98B-E94427BC0BFE}">
      <dgm:prSet phldrT="[Текст]"/>
      <dgm:spPr/>
      <dgm:t>
        <a:bodyPr/>
        <a:lstStyle/>
        <a:p>
          <a:r>
            <a:rPr lang="ru-RU" dirty="0"/>
            <a:t>Кадетский класс в московской школе </a:t>
          </a:r>
        </a:p>
      </dgm:t>
    </dgm:pt>
    <dgm:pt modelId="{320ED3FC-503F-4042-B191-8F98BFD43798}" type="parTrans" cxnId="{F73531D0-F216-48B7-92EA-066870118E31}">
      <dgm:prSet/>
      <dgm:spPr/>
      <dgm:t>
        <a:bodyPr/>
        <a:lstStyle/>
        <a:p>
          <a:endParaRPr lang="ru-RU"/>
        </a:p>
      </dgm:t>
    </dgm:pt>
    <dgm:pt modelId="{66F09F79-77A4-47F9-8AA4-605430BC6A84}" type="sibTrans" cxnId="{F73531D0-F216-48B7-92EA-066870118E31}">
      <dgm:prSet/>
      <dgm:spPr/>
      <dgm:t>
        <a:bodyPr/>
        <a:lstStyle/>
        <a:p>
          <a:endParaRPr lang="ru-RU"/>
        </a:p>
      </dgm:t>
    </dgm:pt>
    <dgm:pt modelId="{1136B591-2D01-4A42-8BD5-5E3E33A8D6C8}">
      <dgm:prSet phldrT="[Текст]"/>
      <dgm:spPr/>
      <dgm:t>
        <a:bodyPr/>
        <a:lstStyle/>
        <a:p>
          <a:r>
            <a:rPr lang="ru-RU" dirty="0"/>
            <a:t>7 – 11 классы</a:t>
          </a:r>
        </a:p>
      </dgm:t>
    </dgm:pt>
    <dgm:pt modelId="{69D5CF13-5D98-458D-92B6-61038E0FC4A4}" type="parTrans" cxnId="{55959A66-5C26-48E7-A20F-2AA8AB69EDA5}">
      <dgm:prSet/>
      <dgm:spPr/>
      <dgm:t>
        <a:bodyPr/>
        <a:lstStyle/>
        <a:p>
          <a:endParaRPr lang="ru-RU"/>
        </a:p>
      </dgm:t>
    </dgm:pt>
    <dgm:pt modelId="{04352615-F0AE-4661-95A9-C67125BBB558}" type="sibTrans" cxnId="{55959A66-5C26-48E7-A20F-2AA8AB69EDA5}">
      <dgm:prSet/>
      <dgm:spPr/>
      <dgm:t>
        <a:bodyPr/>
        <a:lstStyle/>
        <a:p>
          <a:endParaRPr lang="ru-RU"/>
        </a:p>
      </dgm:t>
    </dgm:pt>
    <dgm:pt modelId="{5AA1750E-CC14-4231-BCF5-A5BB89656617}">
      <dgm:prSet phldrT="[Текст]"/>
      <dgm:spPr/>
      <dgm:t>
        <a:bodyPr/>
        <a:lstStyle/>
        <a:p>
          <a:r>
            <a:rPr lang="ru-RU" dirty="0"/>
            <a:t>Математическая вертикаль. Плюс</a:t>
          </a:r>
        </a:p>
      </dgm:t>
    </dgm:pt>
    <dgm:pt modelId="{F6A77E63-6871-4474-97B6-B06C716F214F}" type="parTrans" cxnId="{CEFC7DE6-FA85-41E1-970A-82A5680E241E}">
      <dgm:prSet/>
      <dgm:spPr/>
      <dgm:t>
        <a:bodyPr/>
        <a:lstStyle/>
        <a:p>
          <a:endParaRPr lang="ru-RU"/>
        </a:p>
      </dgm:t>
    </dgm:pt>
    <dgm:pt modelId="{CA7BD389-1560-4323-9B68-6106CEA2D083}" type="sibTrans" cxnId="{CEFC7DE6-FA85-41E1-970A-82A5680E241E}">
      <dgm:prSet/>
      <dgm:spPr/>
      <dgm:t>
        <a:bodyPr/>
        <a:lstStyle/>
        <a:p>
          <a:endParaRPr lang="ru-RU"/>
        </a:p>
      </dgm:t>
    </dgm:pt>
    <dgm:pt modelId="{22A070B6-2934-418F-9A82-F0611739FB1B}">
      <dgm:prSet phldrT="[Текст]"/>
      <dgm:spPr/>
      <dgm:t>
        <a:bodyPr/>
        <a:lstStyle/>
        <a:p>
          <a:r>
            <a:rPr lang="ru-RU" dirty="0"/>
            <a:t>10 – 11 классы</a:t>
          </a:r>
        </a:p>
      </dgm:t>
    </dgm:pt>
    <dgm:pt modelId="{2080FBD7-5E5B-4D38-8216-F9011D9FB9F0}" type="parTrans" cxnId="{3CCF2D13-036C-46F3-835D-74E3E21946C7}">
      <dgm:prSet/>
      <dgm:spPr/>
      <dgm:t>
        <a:bodyPr/>
        <a:lstStyle/>
        <a:p>
          <a:endParaRPr lang="ru-RU"/>
        </a:p>
      </dgm:t>
    </dgm:pt>
    <dgm:pt modelId="{5C41146E-86D6-4C16-A26F-8AE562CF59FC}" type="sibTrans" cxnId="{3CCF2D13-036C-46F3-835D-74E3E21946C7}">
      <dgm:prSet/>
      <dgm:spPr/>
      <dgm:t>
        <a:bodyPr/>
        <a:lstStyle/>
        <a:p>
          <a:endParaRPr lang="ru-RU"/>
        </a:p>
      </dgm:t>
    </dgm:pt>
    <dgm:pt modelId="{4669E059-0D54-47C2-9FD4-0673EABAD572}">
      <dgm:prSet phldrT="[Текст]"/>
      <dgm:spPr/>
      <dgm:t>
        <a:bodyPr/>
        <a:lstStyle/>
        <a:p>
          <a:r>
            <a:rPr lang="ru-RU" dirty="0"/>
            <a:t>Предпринимательский класс в московской школе</a:t>
          </a:r>
        </a:p>
      </dgm:t>
    </dgm:pt>
    <dgm:pt modelId="{284CC3DD-14FF-40E3-B67E-8479215A7167}" type="parTrans" cxnId="{A921515A-095A-4397-915D-BA90A346B67C}">
      <dgm:prSet/>
      <dgm:spPr/>
      <dgm:t>
        <a:bodyPr/>
        <a:lstStyle/>
        <a:p>
          <a:endParaRPr lang="ru-RU"/>
        </a:p>
      </dgm:t>
    </dgm:pt>
    <dgm:pt modelId="{6CE7000B-686B-4536-A296-3D5171E8D00C}" type="sibTrans" cxnId="{A921515A-095A-4397-915D-BA90A346B67C}">
      <dgm:prSet/>
      <dgm:spPr/>
      <dgm:t>
        <a:bodyPr/>
        <a:lstStyle/>
        <a:p>
          <a:endParaRPr lang="ru-RU"/>
        </a:p>
      </dgm:t>
    </dgm:pt>
    <dgm:pt modelId="{9A137E84-30B6-4F64-9DC4-293F582CD014}">
      <dgm:prSet phldrT="[Текст]"/>
      <dgm:spPr/>
      <dgm:t>
        <a:bodyPr/>
        <a:lstStyle/>
        <a:p>
          <a:r>
            <a:rPr lang="ru-RU" dirty="0"/>
            <a:t>10 – 11 классы</a:t>
          </a:r>
        </a:p>
      </dgm:t>
    </dgm:pt>
    <dgm:pt modelId="{8D6658AA-0B14-4889-A8D6-F223D8D1E4A8}" type="parTrans" cxnId="{447ECD42-DB57-4999-8124-11A55DC9DE84}">
      <dgm:prSet/>
      <dgm:spPr/>
      <dgm:t>
        <a:bodyPr/>
        <a:lstStyle/>
        <a:p>
          <a:endParaRPr lang="ru-RU"/>
        </a:p>
      </dgm:t>
    </dgm:pt>
    <dgm:pt modelId="{5BCE7A21-B67E-4CA8-B34B-3E27616CAC46}" type="sibTrans" cxnId="{447ECD42-DB57-4999-8124-11A55DC9DE84}">
      <dgm:prSet/>
      <dgm:spPr/>
      <dgm:t>
        <a:bodyPr/>
        <a:lstStyle/>
        <a:p>
          <a:endParaRPr lang="ru-RU"/>
        </a:p>
      </dgm:t>
    </dgm:pt>
    <dgm:pt modelId="{387FE0D6-9860-43E7-BEF3-2157B1A51EF2}">
      <dgm:prSet phldrT="[Текст]"/>
      <dgm:spPr/>
      <dgm:t>
        <a:bodyPr/>
        <a:lstStyle/>
        <a:p>
          <a:r>
            <a:rPr lang="ru-RU" dirty="0"/>
            <a:t>Математическая вертикаль </a:t>
          </a:r>
        </a:p>
      </dgm:t>
    </dgm:pt>
    <dgm:pt modelId="{3E81116D-24D0-4DB6-9EAB-DA0C6DBAE8B8}" type="sibTrans" cxnId="{DAB1E3EF-14DB-418F-A4B4-AAAD9FBB064F}">
      <dgm:prSet/>
      <dgm:spPr/>
      <dgm:t>
        <a:bodyPr/>
        <a:lstStyle/>
        <a:p>
          <a:endParaRPr lang="ru-RU"/>
        </a:p>
      </dgm:t>
    </dgm:pt>
    <dgm:pt modelId="{EF089343-1DE5-469B-8295-861697F3949C}" type="parTrans" cxnId="{DAB1E3EF-14DB-418F-A4B4-AAAD9FBB064F}">
      <dgm:prSet/>
      <dgm:spPr/>
      <dgm:t>
        <a:bodyPr/>
        <a:lstStyle/>
        <a:p>
          <a:endParaRPr lang="ru-RU"/>
        </a:p>
      </dgm:t>
    </dgm:pt>
    <dgm:pt modelId="{770A18E3-8846-4325-9EC4-FE1DB1AE34FA}">
      <dgm:prSet phldrT="[Текст]"/>
      <dgm:spPr/>
      <dgm:t>
        <a:bodyPr/>
        <a:lstStyle/>
        <a:p>
          <a:r>
            <a:rPr lang="ru-RU" dirty="0"/>
            <a:t>Инженерный класс в московской школе</a:t>
          </a:r>
        </a:p>
      </dgm:t>
    </dgm:pt>
    <dgm:pt modelId="{E27BE8B3-5D58-4E9D-B9EF-14EF664D7DEF}" type="parTrans" cxnId="{D9673B66-775E-4587-8C57-95A7B13BD29A}">
      <dgm:prSet/>
      <dgm:spPr/>
      <dgm:t>
        <a:bodyPr/>
        <a:lstStyle/>
        <a:p>
          <a:endParaRPr lang="ru-RU"/>
        </a:p>
      </dgm:t>
    </dgm:pt>
    <dgm:pt modelId="{F302CACE-2F89-41CA-BC98-329A93C946BE}" type="sibTrans" cxnId="{D9673B66-775E-4587-8C57-95A7B13BD29A}">
      <dgm:prSet/>
      <dgm:spPr/>
      <dgm:t>
        <a:bodyPr/>
        <a:lstStyle/>
        <a:p>
          <a:endParaRPr lang="ru-RU"/>
        </a:p>
      </dgm:t>
    </dgm:pt>
    <dgm:pt modelId="{26C77871-FCF4-4F00-B22A-162C3640A594}">
      <dgm:prSet phldrT="[Текст]"/>
      <dgm:spPr/>
      <dgm:t>
        <a:bodyPr/>
        <a:lstStyle/>
        <a:p>
          <a:r>
            <a:rPr lang="ru-RU" dirty="0"/>
            <a:t>10 – 11 классы</a:t>
          </a:r>
        </a:p>
      </dgm:t>
    </dgm:pt>
    <dgm:pt modelId="{EEAF9D5C-3BAF-44A6-A55B-D8891B0AFBC1}" type="parTrans" cxnId="{943A0764-1142-435D-A927-51179970DD1C}">
      <dgm:prSet/>
      <dgm:spPr/>
      <dgm:t>
        <a:bodyPr/>
        <a:lstStyle/>
        <a:p>
          <a:endParaRPr lang="ru-RU"/>
        </a:p>
      </dgm:t>
    </dgm:pt>
    <dgm:pt modelId="{3F19730B-B6F2-4AA7-81BC-971E882236CC}" type="sibTrans" cxnId="{943A0764-1142-435D-A927-51179970DD1C}">
      <dgm:prSet/>
      <dgm:spPr/>
      <dgm:t>
        <a:bodyPr/>
        <a:lstStyle/>
        <a:p>
          <a:endParaRPr lang="ru-RU"/>
        </a:p>
      </dgm:t>
    </dgm:pt>
    <dgm:pt modelId="{B479B773-F42F-445E-B52D-71415127505C}" type="pres">
      <dgm:prSet presAssocID="{52F0F6B5-91E8-4A55-AF01-EB32A5EF8741}" presName="linear" presStyleCnt="0">
        <dgm:presLayoutVars>
          <dgm:dir/>
          <dgm:animLvl val="lvl"/>
          <dgm:resizeHandles val="exact"/>
        </dgm:presLayoutVars>
      </dgm:prSet>
      <dgm:spPr/>
    </dgm:pt>
    <dgm:pt modelId="{964AE5E6-1C8C-467B-ACEE-8270178EE038}" type="pres">
      <dgm:prSet presAssocID="{387FE0D6-9860-43E7-BEF3-2157B1A51EF2}" presName="parentLin" presStyleCnt="0"/>
      <dgm:spPr/>
    </dgm:pt>
    <dgm:pt modelId="{BC23AF63-E906-404D-A6CB-C0AB3AA3CC7E}" type="pres">
      <dgm:prSet presAssocID="{387FE0D6-9860-43E7-BEF3-2157B1A51EF2}" presName="parentLeftMargin" presStyleLbl="node1" presStyleIdx="0" presStyleCnt="6"/>
      <dgm:spPr/>
    </dgm:pt>
    <dgm:pt modelId="{2AABCEF3-FB1F-4C97-8235-8A6B427AC17B}" type="pres">
      <dgm:prSet presAssocID="{387FE0D6-9860-43E7-BEF3-2157B1A51EF2}" presName="parentText" presStyleLbl="node1" presStyleIdx="0" presStyleCnt="6" custScaleX="126007">
        <dgm:presLayoutVars>
          <dgm:chMax val="0"/>
          <dgm:bulletEnabled val="1"/>
        </dgm:presLayoutVars>
      </dgm:prSet>
      <dgm:spPr/>
    </dgm:pt>
    <dgm:pt modelId="{225A2DB4-49FD-4E96-B9F8-1F22319B89D0}" type="pres">
      <dgm:prSet presAssocID="{387FE0D6-9860-43E7-BEF3-2157B1A51EF2}" presName="negativeSpace" presStyleCnt="0"/>
      <dgm:spPr/>
    </dgm:pt>
    <dgm:pt modelId="{81B2F8AA-C623-4041-8746-35BC90399C18}" type="pres">
      <dgm:prSet presAssocID="{387FE0D6-9860-43E7-BEF3-2157B1A51EF2}" presName="childText" presStyleLbl="conFgAcc1" presStyleIdx="0" presStyleCnt="6">
        <dgm:presLayoutVars>
          <dgm:bulletEnabled val="1"/>
        </dgm:presLayoutVars>
      </dgm:prSet>
      <dgm:spPr/>
    </dgm:pt>
    <dgm:pt modelId="{BCBB73C6-6C0D-4379-8101-EAC70D29D13C}" type="pres">
      <dgm:prSet presAssocID="{3E81116D-24D0-4DB6-9EAB-DA0C6DBAE8B8}" presName="spaceBetweenRectangles" presStyleCnt="0"/>
      <dgm:spPr/>
    </dgm:pt>
    <dgm:pt modelId="{8B399929-1DA6-4D34-A2AE-4F1B283BB0FB}" type="pres">
      <dgm:prSet presAssocID="{E6445AB1-2C78-4ACF-B2B4-9C2E0D3F29D4}" presName="parentLin" presStyleCnt="0"/>
      <dgm:spPr/>
    </dgm:pt>
    <dgm:pt modelId="{E6CEDC0B-C1E1-4549-97C8-F94DA9A2A3C6}" type="pres">
      <dgm:prSet presAssocID="{E6445AB1-2C78-4ACF-B2B4-9C2E0D3F29D4}" presName="parentLeftMargin" presStyleLbl="node1" presStyleIdx="0" presStyleCnt="6"/>
      <dgm:spPr/>
    </dgm:pt>
    <dgm:pt modelId="{B4AD994E-E3A4-40EA-81B7-6C8459C2CD8D}" type="pres">
      <dgm:prSet presAssocID="{E6445AB1-2C78-4ACF-B2B4-9C2E0D3F29D4}" presName="parentText" presStyleLbl="node1" presStyleIdx="1" presStyleCnt="6" custScaleX="126007">
        <dgm:presLayoutVars>
          <dgm:chMax val="0"/>
          <dgm:bulletEnabled val="1"/>
        </dgm:presLayoutVars>
      </dgm:prSet>
      <dgm:spPr/>
    </dgm:pt>
    <dgm:pt modelId="{88F6237A-3DA5-4709-A0DF-19E80AE1284E}" type="pres">
      <dgm:prSet presAssocID="{E6445AB1-2C78-4ACF-B2B4-9C2E0D3F29D4}" presName="negativeSpace" presStyleCnt="0"/>
      <dgm:spPr/>
    </dgm:pt>
    <dgm:pt modelId="{9C86E3A6-192D-41A6-8B5D-D0B1B86C3128}" type="pres">
      <dgm:prSet presAssocID="{E6445AB1-2C78-4ACF-B2B4-9C2E0D3F29D4}" presName="childText" presStyleLbl="conFgAcc1" presStyleIdx="1" presStyleCnt="6">
        <dgm:presLayoutVars>
          <dgm:bulletEnabled val="1"/>
        </dgm:presLayoutVars>
      </dgm:prSet>
      <dgm:spPr/>
    </dgm:pt>
    <dgm:pt modelId="{17C8E34C-483C-48AC-AEAF-8946C80B9D38}" type="pres">
      <dgm:prSet presAssocID="{37021D8C-D0F9-4F84-A914-0CC9070BC622}" presName="spaceBetweenRectangles" presStyleCnt="0"/>
      <dgm:spPr/>
    </dgm:pt>
    <dgm:pt modelId="{75849416-9575-4C49-AA7D-95297CB32885}" type="pres">
      <dgm:prSet presAssocID="{D6212882-19B5-4C41-A98B-E94427BC0BFE}" presName="parentLin" presStyleCnt="0"/>
      <dgm:spPr/>
    </dgm:pt>
    <dgm:pt modelId="{81EEB3C9-1C6D-4F80-82F7-E33330EA8BC5}" type="pres">
      <dgm:prSet presAssocID="{D6212882-19B5-4C41-A98B-E94427BC0BFE}" presName="parentLeftMargin" presStyleLbl="node1" presStyleIdx="1" presStyleCnt="6"/>
      <dgm:spPr/>
    </dgm:pt>
    <dgm:pt modelId="{A494F0A6-AB2F-45A0-9A7D-27624C668F3F}" type="pres">
      <dgm:prSet presAssocID="{D6212882-19B5-4C41-A98B-E94427BC0BFE}" presName="parentText" presStyleLbl="node1" presStyleIdx="2" presStyleCnt="6" custScaleX="126007">
        <dgm:presLayoutVars>
          <dgm:chMax val="0"/>
          <dgm:bulletEnabled val="1"/>
        </dgm:presLayoutVars>
      </dgm:prSet>
      <dgm:spPr/>
    </dgm:pt>
    <dgm:pt modelId="{03A36371-EF13-43BC-A5F6-D177547E09C6}" type="pres">
      <dgm:prSet presAssocID="{D6212882-19B5-4C41-A98B-E94427BC0BFE}" presName="negativeSpace" presStyleCnt="0"/>
      <dgm:spPr/>
    </dgm:pt>
    <dgm:pt modelId="{D2A775E2-35D0-4E3C-A972-91736DACB4B7}" type="pres">
      <dgm:prSet presAssocID="{D6212882-19B5-4C41-A98B-E94427BC0BFE}" presName="childText" presStyleLbl="conFgAcc1" presStyleIdx="2" presStyleCnt="6">
        <dgm:presLayoutVars>
          <dgm:bulletEnabled val="1"/>
        </dgm:presLayoutVars>
      </dgm:prSet>
      <dgm:spPr/>
    </dgm:pt>
    <dgm:pt modelId="{1879BCE2-73B7-4E6E-8409-AECB82BC7948}" type="pres">
      <dgm:prSet presAssocID="{66F09F79-77A4-47F9-8AA4-605430BC6A84}" presName="spaceBetweenRectangles" presStyleCnt="0"/>
      <dgm:spPr/>
    </dgm:pt>
    <dgm:pt modelId="{184473F8-68F5-4129-99CE-34B3C17D091C}" type="pres">
      <dgm:prSet presAssocID="{5AA1750E-CC14-4231-BCF5-A5BB89656617}" presName="parentLin" presStyleCnt="0"/>
      <dgm:spPr/>
    </dgm:pt>
    <dgm:pt modelId="{8B862AD7-EA9D-47EA-9CEE-893FDF02DC57}" type="pres">
      <dgm:prSet presAssocID="{5AA1750E-CC14-4231-BCF5-A5BB89656617}" presName="parentLeftMargin" presStyleLbl="node1" presStyleIdx="2" presStyleCnt="6"/>
      <dgm:spPr/>
    </dgm:pt>
    <dgm:pt modelId="{EFEA04FE-8FE6-4474-B6EA-9E935673E3DC}" type="pres">
      <dgm:prSet presAssocID="{5AA1750E-CC14-4231-BCF5-A5BB89656617}" presName="parentText" presStyleLbl="node1" presStyleIdx="3" presStyleCnt="6" custScaleX="126007">
        <dgm:presLayoutVars>
          <dgm:chMax val="0"/>
          <dgm:bulletEnabled val="1"/>
        </dgm:presLayoutVars>
      </dgm:prSet>
      <dgm:spPr/>
    </dgm:pt>
    <dgm:pt modelId="{F303834C-FAD5-4F75-BA25-003324628A61}" type="pres">
      <dgm:prSet presAssocID="{5AA1750E-CC14-4231-BCF5-A5BB89656617}" presName="negativeSpace" presStyleCnt="0"/>
      <dgm:spPr/>
    </dgm:pt>
    <dgm:pt modelId="{A706CA66-5720-4B54-A773-C94C12D7562C}" type="pres">
      <dgm:prSet presAssocID="{5AA1750E-CC14-4231-BCF5-A5BB89656617}" presName="childText" presStyleLbl="conFgAcc1" presStyleIdx="3" presStyleCnt="6">
        <dgm:presLayoutVars>
          <dgm:bulletEnabled val="1"/>
        </dgm:presLayoutVars>
      </dgm:prSet>
      <dgm:spPr/>
    </dgm:pt>
    <dgm:pt modelId="{D4FE3005-B712-404F-865C-EA16405EE4E4}" type="pres">
      <dgm:prSet presAssocID="{CA7BD389-1560-4323-9B68-6106CEA2D083}" presName="spaceBetweenRectangles" presStyleCnt="0"/>
      <dgm:spPr/>
    </dgm:pt>
    <dgm:pt modelId="{E6E65803-B495-4657-97F0-A70D0FB8F842}" type="pres">
      <dgm:prSet presAssocID="{4669E059-0D54-47C2-9FD4-0673EABAD572}" presName="parentLin" presStyleCnt="0"/>
      <dgm:spPr/>
    </dgm:pt>
    <dgm:pt modelId="{825C3A9E-0AC9-4097-AA30-591A66BF183C}" type="pres">
      <dgm:prSet presAssocID="{4669E059-0D54-47C2-9FD4-0673EABAD572}" presName="parentLeftMargin" presStyleLbl="node1" presStyleIdx="3" presStyleCnt="6"/>
      <dgm:spPr/>
    </dgm:pt>
    <dgm:pt modelId="{52D594C7-99EA-4AAD-9AEF-D6A93F6D6B06}" type="pres">
      <dgm:prSet presAssocID="{4669E059-0D54-47C2-9FD4-0673EABAD572}" presName="parentText" presStyleLbl="node1" presStyleIdx="4" presStyleCnt="6" custScaleX="126007">
        <dgm:presLayoutVars>
          <dgm:chMax val="0"/>
          <dgm:bulletEnabled val="1"/>
        </dgm:presLayoutVars>
      </dgm:prSet>
      <dgm:spPr/>
    </dgm:pt>
    <dgm:pt modelId="{C6C048E3-D48D-4D5F-BABF-8C4605DC224E}" type="pres">
      <dgm:prSet presAssocID="{4669E059-0D54-47C2-9FD4-0673EABAD572}" presName="negativeSpace" presStyleCnt="0"/>
      <dgm:spPr/>
    </dgm:pt>
    <dgm:pt modelId="{830598C6-3EAB-4EF4-B7C3-F5A153960FF7}" type="pres">
      <dgm:prSet presAssocID="{4669E059-0D54-47C2-9FD4-0673EABAD572}" presName="childText" presStyleLbl="conFgAcc1" presStyleIdx="4" presStyleCnt="6">
        <dgm:presLayoutVars>
          <dgm:bulletEnabled val="1"/>
        </dgm:presLayoutVars>
      </dgm:prSet>
      <dgm:spPr/>
    </dgm:pt>
    <dgm:pt modelId="{DCCF60EE-867A-4527-90FD-98E087219CCC}" type="pres">
      <dgm:prSet presAssocID="{6CE7000B-686B-4536-A296-3D5171E8D00C}" presName="spaceBetweenRectangles" presStyleCnt="0"/>
      <dgm:spPr/>
    </dgm:pt>
    <dgm:pt modelId="{B442762A-E5E6-483C-9106-942E2A92B62B}" type="pres">
      <dgm:prSet presAssocID="{770A18E3-8846-4325-9EC4-FE1DB1AE34FA}" presName="parentLin" presStyleCnt="0"/>
      <dgm:spPr/>
    </dgm:pt>
    <dgm:pt modelId="{0280366C-1A68-43CF-945B-2EE02F6C2F55}" type="pres">
      <dgm:prSet presAssocID="{770A18E3-8846-4325-9EC4-FE1DB1AE34FA}" presName="parentLeftMargin" presStyleLbl="node1" presStyleIdx="4" presStyleCnt="6"/>
      <dgm:spPr/>
    </dgm:pt>
    <dgm:pt modelId="{F6183CCC-50AF-4D5F-92A1-5811D76961CC}" type="pres">
      <dgm:prSet presAssocID="{770A18E3-8846-4325-9EC4-FE1DB1AE34FA}" presName="parentText" presStyleLbl="node1" presStyleIdx="5" presStyleCnt="6" custScaleX="126007">
        <dgm:presLayoutVars>
          <dgm:chMax val="0"/>
          <dgm:bulletEnabled val="1"/>
        </dgm:presLayoutVars>
      </dgm:prSet>
      <dgm:spPr/>
    </dgm:pt>
    <dgm:pt modelId="{BB3E610D-8D87-41E1-9F39-204AA8923268}" type="pres">
      <dgm:prSet presAssocID="{770A18E3-8846-4325-9EC4-FE1DB1AE34FA}" presName="negativeSpace" presStyleCnt="0"/>
      <dgm:spPr/>
    </dgm:pt>
    <dgm:pt modelId="{5E83D0AB-1FEA-463C-BF1E-15DB88A25A78}" type="pres">
      <dgm:prSet presAssocID="{770A18E3-8846-4325-9EC4-FE1DB1AE34F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CCF2D13-036C-46F3-835D-74E3E21946C7}" srcId="{5AA1750E-CC14-4231-BCF5-A5BB89656617}" destId="{22A070B6-2934-418F-9A82-F0611739FB1B}" srcOrd="0" destOrd="0" parTransId="{2080FBD7-5E5B-4D38-8216-F9011D9FB9F0}" sibTransId="{5C41146E-86D6-4C16-A26F-8AE562CF59FC}"/>
    <dgm:cxn modelId="{74F36E17-4C79-4D79-8A37-1C960948D92E}" type="presOf" srcId="{D6212882-19B5-4C41-A98B-E94427BC0BFE}" destId="{81EEB3C9-1C6D-4F80-82F7-E33330EA8BC5}" srcOrd="0" destOrd="0" presId="urn:microsoft.com/office/officeart/2005/8/layout/list1"/>
    <dgm:cxn modelId="{A27DAF1D-3742-406E-AE57-9B3680198CFE}" type="presOf" srcId="{E4867658-387A-4518-A958-3DDB7260F3F5}" destId="{9C86E3A6-192D-41A6-8B5D-D0B1B86C3128}" srcOrd="0" destOrd="0" presId="urn:microsoft.com/office/officeart/2005/8/layout/list1"/>
    <dgm:cxn modelId="{98B8722C-8132-4D31-B15A-D57CD78DB271}" srcId="{52F0F6B5-91E8-4A55-AF01-EB32A5EF8741}" destId="{E6445AB1-2C78-4ACF-B2B4-9C2E0D3F29D4}" srcOrd="1" destOrd="0" parTransId="{8858B883-A009-4B45-ADDD-8544A0355CF2}" sibTransId="{37021D8C-D0F9-4F84-A914-0CC9070BC622}"/>
    <dgm:cxn modelId="{C5D3513C-A4B2-442D-AF9A-7554F8877CFB}" type="presOf" srcId="{4669E059-0D54-47C2-9FD4-0673EABAD572}" destId="{52D594C7-99EA-4AAD-9AEF-D6A93F6D6B06}" srcOrd="1" destOrd="0" presId="urn:microsoft.com/office/officeart/2005/8/layout/list1"/>
    <dgm:cxn modelId="{314DA45C-7127-4688-ACAB-3E3435A5182B}" type="presOf" srcId="{387FE0D6-9860-43E7-BEF3-2157B1A51EF2}" destId="{2AABCEF3-FB1F-4C97-8235-8A6B427AC17B}" srcOrd="1" destOrd="0" presId="urn:microsoft.com/office/officeart/2005/8/layout/list1"/>
    <dgm:cxn modelId="{814A5442-574C-4328-B667-79C9C28C21B3}" type="presOf" srcId="{9A137E84-30B6-4F64-9DC4-293F582CD014}" destId="{830598C6-3EAB-4EF4-B7C3-F5A153960FF7}" srcOrd="0" destOrd="0" presId="urn:microsoft.com/office/officeart/2005/8/layout/list1"/>
    <dgm:cxn modelId="{447ECD42-DB57-4999-8124-11A55DC9DE84}" srcId="{4669E059-0D54-47C2-9FD4-0673EABAD572}" destId="{9A137E84-30B6-4F64-9DC4-293F582CD014}" srcOrd="0" destOrd="0" parTransId="{8D6658AA-0B14-4889-A8D6-F223D8D1E4A8}" sibTransId="{5BCE7A21-B67E-4CA8-B34B-3E27616CAC46}"/>
    <dgm:cxn modelId="{BB3FEA62-CC84-442A-A233-E5A3F85B459F}" type="presOf" srcId="{1136B591-2D01-4A42-8BD5-5E3E33A8D6C8}" destId="{D2A775E2-35D0-4E3C-A972-91736DACB4B7}" srcOrd="0" destOrd="0" presId="urn:microsoft.com/office/officeart/2005/8/layout/list1"/>
    <dgm:cxn modelId="{943A0764-1142-435D-A927-51179970DD1C}" srcId="{770A18E3-8846-4325-9EC4-FE1DB1AE34FA}" destId="{26C77871-FCF4-4F00-B22A-162C3640A594}" srcOrd="0" destOrd="0" parTransId="{EEAF9D5C-3BAF-44A6-A55B-D8891B0AFBC1}" sibTransId="{3F19730B-B6F2-4AA7-81BC-971E882236CC}"/>
    <dgm:cxn modelId="{90F0AF44-D1DB-46A4-A45C-01D42417578F}" type="presOf" srcId="{26C77871-FCF4-4F00-B22A-162C3640A594}" destId="{5E83D0AB-1FEA-463C-BF1E-15DB88A25A78}" srcOrd="0" destOrd="0" presId="urn:microsoft.com/office/officeart/2005/8/layout/list1"/>
    <dgm:cxn modelId="{D9673B66-775E-4587-8C57-95A7B13BD29A}" srcId="{52F0F6B5-91E8-4A55-AF01-EB32A5EF8741}" destId="{770A18E3-8846-4325-9EC4-FE1DB1AE34FA}" srcOrd="5" destOrd="0" parTransId="{E27BE8B3-5D58-4E9D-B9EF-14EF664D7DEF}" sibTransId="{F302CACE-2F89-41CA-BC98-329A93C946BE}"/>
    <dgm:cxn modelId="{55959A66-5C26-48E7-A20F-2AA8AB69EDA5}" srcId="{D6212882-19B5-4C41-A98B-E94427BC0BFE}" destId="{1136B591-2D01-4A42-8BD5-5E3E33A8D6C8}" srcOrd="0" destOrd="0" parTransId="{69D5CF13-5D98-458D-92B6-61038E0FC4A4}" sibTransId="{04352615-F0AE-4661-95A9-C67125BBB558}"/>
    <dgm:cxn modelId="{B2E9D64A-27E9-4B46-9922-03819CFFACE5}" type="presOf" srcId="{22A070B6-2934-418F-9A82-F0611739FB1B}" destId="{A706CA66-5720-4B54-A773-C94C12D7562C}" srcOrd="0" destOrd="0" presId="urn:microsoft.com/office/officeart/2005/8/layout/list1"/>
    <dgm:cxn modelId="{5E745A6F-C3FB-47BE-8A77-BEEBCBEE75A2}" type="presOf" srcId="{5AA1750E-CC14-4231-BCF5-A5BB89656617}" destId="{8B862AD7-EA9D-47EA-9CEE-893FDF02DC57}" srcOrd="0" destOrd="0" presId="urn:microsoft.com/office/officeart/2005/8/layout/list1"/>
    <dgm:cxn modelId="{FD64A951-9F6F-43CD-9FF4-1575B37955A3}" type="presOf" srcId="{E6445AB1-2C78-4ACF-B2B4-9C2E0D3F29D4}" destId="{B4AD994E-E3A4-40EA-81B7-6C8459C2CD8D}" srcOrd="1" destOrd="0" presId="urn:microsoft.com/office/officeart/2005/8/layout/list1"/>
    <dgm:cxn modelId="{A921515A-095A-4397-915D-BA90A346B67C}" srcId="{52F0F6B5-91E8-4A55-AF01-EB32A5EF8741}" destId="{4669E059-0D54-47C2-9FD4-0673EABAD572}" srcOrd="4" destOrd="0" parTransId="{284CC3DD-14FF-40E3-B67E-8479215A7167}" sibTransId="{6CE7000B-686B-4536-A296-3D5171E8D00C}"/>
    <dgm:cxn modelId="{74BA7E8B-B40C-4E9C-9456-0DDD6AAAFB6C}" srcId="{E6445AB1-2C78-4ACF-B2B4-9C2E0D3F29D4}" destId="{E4867658-387A-4518-A958-3DDB7260F3F5}" srcOrd="0" destOrd="0" parTransId="{213A8B80-EB58-4E66-BCA5-855D6ADB62FE}" sibTransId="{13438ACD-6D3D-4027-9E67-A3FE887F8DBA}"/>
    <dgm:cxn modelId="{DA56518E-F6D6-4EBA-9B56-7653328EA99A}" type="presOf" srcId="{E6445AB1-2C78-4ACF-B2B4-9C2E0D3F29D4}" destId="{E6CEDC0B-C1E1-4549-97C8-F94DA9A2A3C6}" srcOrd="0" destOrd="0" presId="urn:microsoft.com/office/officeart/2005/8/layout/list1"/>
    <dgm:cxn modelId="{E03D7B91-5D12-4038-B770-B8B6E7069BC4}" type="presOf" srcId="{AD38CFE2-7D8E-4434-8A81-3B1E39E76802}" destId="{81B2F8AA-C623-4041-8746-35BC90399C18}" srcOrd="0" destOrd="0" presId="urn:microsoft.com/office/officeart/2005/8/layout/list1"/>
    <dgm:cxn modelId="{3D4943AD-B549-43AE-AFA4-107CB48BD4B4}" srcId="{387FE0D6-9860-43E7-BEF3-2157B1A51EF2}" destId="{AD38CFE2-7D8E-4434-8A81-3B1E39E76802}" srcOrd="0" destOrd="0" parTransId="{998460EB-3757-4552-861C-E32F69651AB0}" sibTransId="{936BE0B0-89DA-4736-97F6-6B08A9053F0A}"/>
    <dgm:cxn modelId="{E42C20B6-6617-49DB-AF95-9BB651F415D7}" type="presOf" srcId="{4669E059-0D54-47C2-9FD4-0673EABAD572}" destId="{825C3A9E-0AC9-4097-AA30-591A66BF183C}" srcOrd="0" destOrd="0" presId="urn:microsoft.com/office/officeart/2005/8/layout/list1"/>
    <dgm:cxn modelId="{EF73C8C3-8B51-4142-B1EA-94097F9672A1}" type="presOf" srcId="{52F0F6B5-91E8-4A55-AF01-EB32A5EF8741}" destId="{B479B773-F42F-445E-B52D-71415127505C}" srcOrd="0" destOrd="0" presId="urn:microsoft.com/office/officeart/2005/8/layout/list1"/>
    <dgm:cxn modelId="{97C2ECC7-3E4A-4ECF-826A-AB4AF794B44E}" type="presOf" srcId="{5AA1750E-CC14-4231-BCF5-A5BB89656617}" destId="{EFEA04FE-8FE6-4474-B6EA-9E935673E3DC}" srcOrd="1" destOrd="0" presId="urn:microsoft.com/office/officeart/2005/8/layout/list1"/>
    <dgm:cxn modelId="{F73531D0-F216-48B7-92EA-066870118E31}" srcId="{52F0F6B5-91E8-4A55-AF01-EB32A5EF8741}" destId="{D6212882-19B5-4C41-A98B-E94427BC0BFE}" srcOrd="2" destOrd="0" parTransId="{320ED3FC-503F-4042-B191-8F98BFD43798}" sibTransId="{66F09F79-77A4-47F9-8AA4-605430BC6A84}"/>
    <dgm:cxn modelId="{D857A3D4-39E4-410C-BDAF-20C3B425FD2F}" type="presOf" srcId="{770A18E3-8846-4325-9EC4-FE1DB1AE34FA}" destId="{F6183CCC-50AF-4D5F-92A1-5811D76961CC}" srcOrd="1" destOrd="0" presId="urn:microsoft.com/office/officeart/2005/8/layout/list1"/>
    <dgm:cxn modelId="{B7179FDD-82F8-4F74-8924-D425B5AC4CA6}" type="presOf" srcId="{D6212882-19B5-4C41-A98B-E94427BC0BFE}" destId="{A494F0A6-AB2F-45A0-9A7D-27624C668F3F}" srcOrd="1" destOrd="0" presId="urn:microsoft.com/office/officeart/2005/8/layout/list1"/>
    <dgm:cxn modelId="{CEFC7DE6-FA85-41E1-970A-82A5680E241E}" srcId="{52F0F6B5-91E8-4A55-AF01-EB32A5EF8741}" destId="{5AA1750E-CC14-4231-BCF5-A5BB89656617}" srcOrd="3" destOrd="0" parTransId="{F6A77E63-6871-4474-97B6-B06C716F214F}" sibTransId="{CA7BD389-1560-4323-9B68-6106CEA2D083}"/>
    <dgm:cxn modelId="{DAB1E3EF-14DB-418F-A4B4-AAAD9FBB064F}" srcId="{52F0F6B5-91E8-4A55-AF01-EB32A5EF8741}" destId="{387FE0D6-9860-43E7-BEF3-2157B1A51EF2}" srcOrd="0" destOrd="0" parTransId="{EF089343-1DE5-469B-8295-861697F3949C}" sibTransId="{3E81116D-24D0-4DB6-9EAB-DA0C6DBAE8B8}"/>
    <dgm:cxn modelId="{2BAD60F0-F456-4447-9C87-429E19A68C88}" type="presOf" srcId="{770A18E3-8846-4325-9EC4-FE1DB1AE34FA}" destId="{0280366C-1A68-43CF-945B-2EE02F6C2F55}" srcOrd="0" destOrd="0" presId="urn:microsoft.com/office/officeart/2005/8/layout/list1"/>
    <dgm:cxn modelId="{CCD828FE-B1C5-450C-9F96-8CBA82ACECD2}" type="presOf" srcId="{387FE0D6-9860-43E7-BEF3-2157B1A51EF2}" destId="{BC23AF63-E906-404D-A6CB-C0AB3AA3CC7E}" srcOrd="0" destOrd="0" presId="urn:microsoft.com/office/officeart/2005/8/layout/list1"/>
    <dgm:cxn modelId="{A7143376-7608-408D-A2EC-A3102478A9F1}" type="presParOf" srcId="{B479B773-F42F-445E-B52D-71415127505C}" destId="{964AE5E6-1C8C-467B-ACEE-8270178EE038}" srcOrd="0" destOrd="0" presId="urn:microsoft.com/office/officeart/2005/8/layout/list1"/>
    <dgm:cxn modelId="{B4EC8F2F-D1A2-4368-BCAB-BA57CAF230F1}" type="presParOf" srcId="{964AE5E6-1C8C-467B-ACEE-8270178EE038}" destId="{BC23AF63-E906-404D-A6CB-C0AB3AA3CC7E}" srcOrd="0" destOrd="0" presId="urn:microsoft.com/office/officeart/2005/8/layout/list1"/>
    <dgm:cxn modelId="{77E558BD-454F-4CBE-985E-42722B1123F4}" type="presParOf" srcId="{964AE5E6-1C8C-467B-ACEE-8270178EE038}" destId="{2AABCEF3-FB1F-4C97-8235-8A6B427AC17B}" srcOrd="1" destOrd="0" presId="urn:microsoft.com/office/officeart/2005/8/layout/list1"/>
    <dgm:cxn modelId="{E367DE6A-4880-4D61-9EAA-505001E92679}" type="presParOf" srcId="{B479B773-F42F-445E-B52D-71415127505C}" destId="{225A2DB4-49FD-4E96-B9F8-1F22319B89D0}" srcOrd="1" destOrd="0" presId="urn:microsoft.com/office/officeart/2005/8/layout/list1"/>
    <dgm:cxn modelId="{2114B93D-47CF-4425-80D1-BA7F9107604B}" type="presParOf" srcId="{B479B773-F42F-445E-B52D-71415127505C}" destId="{81B2F8AA-C623-4041-8746-35BC90399C18}" srcOrd="2" destOrd="0" presId="urn:microsoft.com/office/officeart/2005/8/layout/list1"/>
    <dgm:cxn modelId="{68DA642C-19A5-41E0-A4E6-C882333F9F75}" type="presParOf" srcId="{B479B773-F42F-445E-B52D-71415127505C}" destId="{BCBB73C6-6C0D-4379-8101-EAC70D29D13C}" srcOrd="3" destOrd="0" presId="urn:microsoft.com/office/officeart/2005/8/layout/list1"/>
    <dgm:cxn modelId="{4635BB68-5516-4FB9-BB18-114CD94C023E}" type="presParOf" srcId="{B479B773-F42F-445E-B52D-71415127505C}" destId="{8B399929-1DA6-4D34-A2AE-4F1B283BB0FB}" srcOrd="4" destOrd="0" presId="urn:microsoft.com/office/officeart/2005/8/layout/list1"/>
    <dgm:cxn modelId="{74DBEA23-0366-4D0A-A4C6-BF52B353AA84}" type="presParOf" srcId="{8B399929-1DA6-4D34-A2AE-4F1B283BB0FB}" destId="{E6CEDC0B-C1E1-4549-97C8-F94DA9A2A3C6}" srcOrd="0" destOrd="0" presId="urn:microsoft.com/office/officeart/2005/8/layout/list1"/>
    <dgm:cxn modelId="{53E3EDDB-C9E7-4112-B863-650BE73815A4}" type="presParOf" srcId="{8B399929-1DA6-4D34-A2AE-4F1B283BB0FB}" destId="{B4AD994E-E3A4-40EA-81B7-6C8459C2CD8D}" srcOrd="1" destOrd="0" presId="urn:microsoft.com/office/officeart/2005/8/layout/list1"/>
    <dgm:cxn modelId="{27A64976-60AC-420F-8CE8-0A12D23A77EA}" type="presParOf" srcId="{B479B773-F42F-445E-B52D-71415127505C}" destId="{88F6237A-3DA5-4709-A0DF-19E80AE1284E}" srcOrd="5" destOrd="0" presId="urn:microsoft.com/office/officeart/2005/8/layout/list1"/>
    <dgm:cxn modelId="{D43CCA16-8EB5-498E-BE03-27BDAF8C4773}" type="presParOf" srcId="{B479B773-F42F-445E-B52D-71415127505C}" destId="{9C86E3A6-192D-41A6-8B5D-D0B1B86C3128}" srcOrd="6" destOrd="0" presId="urn:microsoft.com/office/officeart/2005/8/layout/list1"/>
    <dgm:cxn modelId="{EB8C7205-84D2-4D0E-973D-ED8D92A6B044}" type="presParOf" srcId="{B479B773-F42F-445E-B52D-71415127505C}" destId="{17C8E34C-483C-48AC-AEAF-8946C80B9D38}" srcOrd="7" destOrd="0" presId="urn:microsoft.com/office/officeart/2005/8/layout/list1"/>
    <dgm:cxn modelId="{8ED5152B-B524-431E-8D72-FFB8CCF7D814}" type="presParOf" srcId="{B479B773-F42F-445E-B52D-71415127505C}" destId="{75849416-9575-4C49-AA7D-95297CB32885}" srcOrd="8" destOrd="0" presId="urn:microsoft.com/office/officeart/2005/8/layout/list1"/>
    <dgm:cxn modelId="{304B12EB-AED2-418E-9FF3-DE58B9821489}" type="presParOf" srcId="{75849416-9575-4C49-AA7D-95297CB32885}" destId="{81EEB3C9-1C6D-4F80-82F7-E33330EA8BC5}" srcOrd="0" destOrd="0" presId="urn:microsoft.com/office/officeart/2005/8/layout/list1"/>
    <dgm:cxn modelId="{EB60BA78-9F58-4D91-9DE7-C77FA5D9E735}" type="presParOf" srcId="{75849416-9575-4C49-AA7D-95297CB32885}" destId="{A494F0A6-AB2F-45A0-9A7D-27624C668F3F}" srcOrd="1" destOrd="0" presId="urn:microsoft.com/office/officeart/2005/8/layout/list1"/>
    <dgm:cxn modelId="{600B6ABE-9109-4889-B132-3264BCDF91AE}" type="presParOf" srcId="{B479B773-F42F-445E-B52D-71415127505C}" destId="{03A36371-EF13-43BC-A5F6-D177547E09C6}" srcOrd="9" destOrd="0" presId="urn:microsoft.com/office/officeart/2005/8/layout/list1"/>
    <dgm:cxn modelId="{FA0B6FA0-C966-404D-95D2-21CEDDDBD74E}" type="presParOf" srcId="{B479B773-F42F-445E-B52D-71415127505C}" destId="{D2A775E2-35D0-4E3C-A972-91736DACB4B7}" srcOrd="10" destOrd="0" presId="urn:microsoft.com/office/officeart/2005/8/layout/list1"/>
    <dgm:cxn modelId="{8E1DEBC8-E2EA-4869-B8E6-6216E3346972}" type="presParOf" srcId="{B479B773-F42F-445E-B52D-71415127505C}" destId="{1879BCE2-73B7-4E6E-8409-AECB82BC7948}" srcOrd="11" destOrd="0" presId="urn:microsoft.com/office/officeart/2005/8/layout/list1"/>
    <dgm:cxn modelId="{47FC37CF-7578-4A90-A385-085C4A672C3F}" type="presParOf" srcId="{B479B773-F42F-445E-B52D-71415127505C}" destId="{184473F8-68F5-4129-99CE-34B3C17D091C}" srcOrd="12" destOrd="0" presId="urn:microsoft.com/office/officeart/2005/8/layout/list1"/>
    <dgm:cxn modelId="{711554E3-2702-45D7-89D1-58427859A34C}" type="presParOf" srcId="{184473F8-68F5-4129-99CE-34B3C17D091C}" destId="{8B862AD7-EA9D-47EA-9CEE-893FDF02DC57}" srcOrd="0" destOrd="0" presId="urn:microsoft.com/office/officeart/2005/8/layout/list1"/>
    <dgm:cxn modelId="{5342BDF3-F997-4494-9864-7B2454E87885}" type="presParOf" srcId="{184473F8-68F5-4129-99CE-34B3C17D091C}" destId="{EFEA04FE-8FE6-4474-B6EA-9E935673E3DC}" srcOrd="1" destOrd="0" presId="urn:microsoft.com/office/officeart/2005/8/layout/list1"/>
    <dgm:cxn modelId="{9B531B41-E391-4BB9-968F-D58D50AA8540}" type="presParOf" srcId="{B479B773-F42F-445E-B52D-71415127505C}" destId="{F303834C-FAD5-4F75-BA25-003324628A61}" srcOrd="13" destOrd="0" presId="urn:microsoft.com/office/officeart/2005/8/layout/list1"/>
    <dgm:cxn modelId="{6586724C-C53B-4FF3-AD3C-FFFDEB5C07FC}" type="presParOf" srcId="{B479B773-F42F-445E-B52D-71415127505C}" destId="{A706CA66-5720-4B54-A773-C94C12D7562C}" srcOrd="14" destOrd="0" presId="urn:microsoft.com/office/officeart/2005/8/layout/list1"/>
    <dgm:cxn modelId="{0C013D6D-DFC8-4A27-A697-6B22C0824F73}" type="presParOf" srcId="{B479B773-F42F-445E-B52D-71415127505C}" destId="{D4FE3005-B712-404F-865C-EA16405EE4E4}" srcOrd="15" destOrd="0" presId="urn:microsoft.com/office/officeart/2005/8/layout/list1"/>
    <dgm:cxn modelId="{BB375F7D-E2A2-4689-8CA1-3FC2A7EDC51C}" type="presParOf" srcId="{B479B773-F42F-445E-B52D-71415127505C}" destId="{E6E65803-B495-4657-97F0-A70D0FB8F842}" srcOrd="16" destOrd="0" presId="urn:microsoft.com/office/officeart/2005/8/layout/list1"/>
    <dgm:cxn modelId="{711DF9C6-ABA7-4792-A969-382C8C2F96D1}" type="presParOf" srcId="{E6E65803-B495-4657-97F0-A70D0FB8F842}" destId="{825C3A9E-0AC9-4097-AA30-591A66BF183C}" srcOrd="0" destOrd="0" presId="urn:microsoft.com/office/officeart/2005/8/layout/list1"/>
    <dgm:cxn modelId="{571C8042-4473-4DE2-A684-77240982D2D2}" type="presParOf" srcId="{E6E65803-B495-4657-97F0-A70D0FB8F842}" destId="{52D594C7-99EA-4AAD-9AEF-D6A93F6D6B06}" srcOrd="1" destOrd="0" presId="urn:microsoft.com/office/officeart/2005/8/layout/list1"/>
    <dgm:cxn modelId="{9930F3A1-D9A3-4861-83BA-E3117D0F67F3}" type="presParOf" srcId="{B479B773-F42F-445E-B52D-71415127505C}" destId="{C6C048E3-D48D-4D5F-BABF-8C4605DC224E}" srcOrd="17" destOrd="0" presId="urn:microsoft.com/office/officeart/2005/8/layout/list1"/>
    <dgm:cxn modelId="{00025442-22A0-4F3D-A3BD-0542DDF4B459}" type="presParOf" srcId="{B479B773-F42F-445E-B52D-71415127505C}" destId="{830598C6-3EAB-4EF4-B7C3-F5A153960FF7}" srcOrd="18" destOrd="0" presId="urn:microsoft.com/office/officeart/2005/8/layout/list1"/>
    <dgm:cxn modelId="{85748C6E-1A19-4C56-B891-4CF88A971BD8}" type="presParOf" srcId="{B479B773-F42F-445E-B52D-71415127505C}" destId="{DCCF60EE-867A-4527-90FD-98E087219CCC}" srcOrd="19" destOrd="0" presId="urn:microsoft.com/office/officeart/2005/8/layout/list1"/>
    <dgm:cxn modelId="{95556E70-7689-413C-ADF4-FEC8242B1F08}" type="presParOf" srcId="{B479B773-F42F-445E-B52D-71415127505C}" destId="{B442762A-E5E6-483C-9106-942E2A92B62B}" srcOrd="20" destOrd="0" presId="urn:microsoft.com/office/officeart/2005/8/layout/list1"/>
    <dgm:cxn modelId="{3AB957E3-CBC4-4957-B5F0-8AE3384D0E4D}" type="presParOf" srcId="{B442762A-E5E6-483C-9106-942E2A92B62B}" destId="{0280366C-1A68-43CF-945B-2EE02F6C2F55}" srcOrd="0" destOrd="0" presId="urn:microsoft.com/office/officeart/2005/8/layout/list1"/>
    <dgm:cxn modelId="{E64D0EA3-ADA7-4F47-9952-97A092DC5034}" type="presParOf" srcId="{B442762A-E5E6-483C-9106-942E2A92B62B}" destId="{F6183CCC-50AF-4D5F-92A1-5811D76961CC}" srcOrd="1" destOrd="0" presId="urn:microsoft.com/office/officeart/2005/8/layout/list1"/>
    <dgm:cxn modelId="{99DD8B9D-0C56-4A82-880C-6B8CED8FD625}" type="presParOf" srcId="{B479B773-F42F-445E-B52D-71415127505C}" destId="{BB3E610D-8D87-41E1-9F39-204AA8923268}" srcOrd="21" destOrd="0" presId="urn:microsoft.com/office/officeart/2005/8/layout/list1"/>
    <dgm:cxn modelId="{959AE820-5173-48E8-AB88-620912C6845B}" type="presParOf" srcId="{B479B773-F42F-445E-B52D-71415127505C}" destId="{5E83D0AB-1FEA-463C-BF1E-15DB88A25A7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0F6B5-91E8-4A55-AF01-EB32A5EF87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7FE0D6-9860-43E7-BEF3-2157B1A51EF2}">
      <dgm:prSet phldrT="[Текст]"/>
      <dgm:spPr/>
      <dgm:t>
        <a:bodyPr/>
        <a:lstStyle/>
        <a:p>
          <a:r>
            <a:rPr lang="ru-RU" dirty="0"/>
            <a:t>Естественно-научный профиль</a:t>
          </a:r>
        </a:p>
      </dgm:t>
    </dgm:pt>
    <dgm:pt modelId="{3E81116D-24D0-4DB6-9EAB-DA0C6DBAE8B8}" type="sibTrans" cxnId="{DAB1E3EF-14DB-418F-A4B4-AAAD9FBB064F}">
      <dgm:prSet/>
      <dgm:spPr/>
      <dgm:t>
        <a:bodyPr/>
        <a:lstStyle/>
        <a:p>
          <a:endParaRPr lang="ru-RU"/>
        </a:p>
      </dgm:t>
    </dgm:pt>
    <dgm:pt modelId="{EF089343-1DE5-469B-8295-861697F3949C}" type="parTrans" cxnId="{DAB1E3EF-14DB-418F-A4B4-AAAD9FBB064F}">
      <dgm:prSet/>
      <dgm:spPr/>
      <dgm:t>
        <a:bodyPr/>
        <a:lstStyle/>
        <a:p>
          <a:endParaRPr lang="ru-RU"/>
        </a:p>
      </dgm:t>
    </dgm:pt>
    <dgm:pt modelId="{43FAF97F-E1B1-4F37-8CB0-5B7042ADDFD9}">
      <dgm:prSet phldrT="[Текст]"/>
      <dgm:spPr/>
      <dgm:t>
        <a:bodyPr/>
        <a:lstStyle/>
        <a:p>
          <a:r>
            <a:rPr lang="ru-RU" dirty="0"/>
            <a:t>Гуманитарный профиль</a:t>
          </a:r>
        </a:p>
      </dgm:t>
    </dgm:pt>
    <dgm:pt modelId="{4F8B5F97-70A7-4E99-869C-78E19B0EF0A6}" type="parTrans" cxnId="{C4473AC5-F3A7-49FE-BA13-6E3E6CD3F348}">
      <dgm:prSet/>
      <dgm:spPr/>
      <dgm:t>
        <a:bodyPr/>
        <a:lstStyle/>
        <a:p>
          <a:endParaRPr lang="ru-RU"/>
        </a:p>
      </dgm:t>
    </dgm:pt>
    <dgm:pt modelId="{BC81E931-52DD-4780-9BCA-A925781E2A45}" type="sibTrans" cxnId="{C4473AC5-F3A7-49FE-BA13-6E3E6CD3F348}">
      <dgm:prSet/>
      <dgm:spPr/>
      <dgm:t>
        <a:bodyPr/>
        <a:lstStyle/>
        <a:p>
          <a:endParaRPr lang="ru-RU"/>
        </a:p>
      </dgm:t>
    </dgm:pt>
    <dgm:pt modelId="{BD980590-FB10-41D4-875B-B8B295FC7E7F}">
      <dgm:prSet phldrT="[Текст]"/>
      <dgm:spPr/>
      <dgm:t>
        <a:bodyPr/>
        <a:lstStyle/>
        <a:p>
          <a:r>
            <a:rPr lang="ru-RU" dirty="0"/>
            <a:t>Универсальный профиль</a:t>
          </a:r>
        </a:p>
      </dgm:t>
    </dgm:pt>
    <dgm:pt modelId="{337690EE-8236-4A6A-9705-217E72FEE6E8}" type="parTrans" cxnId="{ADAF5CFA-52B0-4781-A133-E96008762037}">
      <dgm:prSet/>
      <dgm:spPr/>
      <dgm:t>
        <a:bodyPr/>
        <a:lstStyle/>
        <a:p>
          <a:endParaRPr lang="ru-RU"/>
        </a:p>
      </dgm:t>
    </dgm:pt>
    <dgm:pt modelId="{5F77682A-7ECF-4B85-9500-8C6F0FC77D1C}" type="sibTrans" cxnId="{ADAF5CFA-52B0-4781-A133-E96008762037}">
      <dgm:prSet/>
      <dgm:spPr/>
      <dgm:t>
        <a:bodyPr/>
        <a:lstStyle/>
        <a:p>
          <a:endParaRPr lang="ru-RU"/>
        </a:p>
      </dgm:t>
    </dgm:pt>
    <dgm:pt modelId="{C0FC6BD6-A3CE-4CBB-BB87-39D3301904A5}">
      <dgm:prSet phldrT="[Текст]"/>
      <dgm:spPr/>
      <dgm:t>
        <a:bodyPr/>
        <a:lstStyle/>
        <a:p>
          <a:r>
            <a:rPr lang="ru-RU" dirty="0"/>
            <a:t>Социально-экономический профиль</a:t>
          </a:r>
        </a:p>
      </dgm:t>
    </dgm:pt>
    <dgm:pt modelId="{EFC54F06-AD22-44AB-8AE5-A9F2663304B8}" type="parTrans" cxnId="{62E18686-BCCE-4DFE-9270-7F4F25429876}">
      <dgm:prSet/>
      <dgm:spPr/>
      <dgm:t>
        <a:bodyPr/>
        <a:lstStyle/>
        <a:p>
          <a:endParaRPr lang="ru-RU"/>
        </a:p>
      </dgm:t>
    </dgm:pt>
    <dgm:pt modelId="{3824189E-E770-486E-AF90-86E7894A31B9}" type="sibTrans" cxnId="{62E18686-BCCE-4DFE-9270-7F4F25429876}">
      <dgm:prSet/>
      <dgm:spPr/>
      <dgm:t>
        <a:bodyPr/>
        <a:lstStyle/>
        <a:p>
          <a:endParaRPr lang="ru-RU"/>
        </a:p>
      </dgm:t>
    </dgm:pt>
    <dgm:pt modelId="{43F4061F-2D6D-4DC3-AEED-B44845380A94}">
      <dgm:prSet phldrT="[Текст]"/>
      <dgm:spPr/>
      <dgm:t>
        <a:bodyPr/>
        <a:lstStyle/>
        <a:p>
          <a:r>
            <a:rPr lang="ru-RU" dirty="0"/>
            <a:t>Технологический профиль</a:t>
          </a:r>
        </a:p>
      </dgm:t>
    </dgm:pt>
    <dgm:pt modelId="{DED88B8F-2BA6-4DDD-834B-7F679B672918}" type="parTrans" cxnId="{AAF4AE03-0708-402F-8545-C1C722E20482}">
      <dgm:prSet/>
      <dgm:spPr/>
      <dgm:t>
        <a:bodyPr/>
        <a:lstStyle/>
        <a:p>
          <a:endParaRPr lang="ru-RU"/>
        </a:p>
      </dgm:t>
    </dgm:pt>
    <dgm:pt modelId="{711C6096-2841-4E0A-829A-6B6053A8D57E}" type="sibTrans" cxnId="{AAF4AE03-0708-402F-8545-C1C722E20482}">
      <dgm:prSet/>
      <dgm:spPr/>
      <dgm:t>
        <a:bodyPr/>
        <a:lstStyle/>
        <a:p>
          <a:endParaRPr lang="ru-RU"/>
        </a:p>
      </dgm:t>
    </dgm:pt>
    <dgm:pt modelId="{B479B773-F42F-445E-B52D-71415127505C}" type="pres">
      <dgm:prSet presAssocID="{52F0F6B5-91E8-4A55-AF01-EB32A5EF8741}" presName="linear" presStyleCnt="0">
        <dgm:presLayoutVars>
          <dgm:dir/>
          <dgm:animLvl val="lvl"/>
          <dgm:resizeHandles val="exact"/>
        </dgm:presLayoutVars>
      </dgm:prSet>
      <dgm:spPr/>
    </dgm:pt>
    <dgm:pt modelId="{964AE5E6-1C8C-467B-ACEE-8270178EE038}" type="pres">
      <dgm:prSet presAssocID="{387FE0D6-9860-43E7-BEF3-2157B1A51EF2}" presName="parentLin" presStyleCnt="0"/>
      <dgm:spPr/>
    </dgm:pt>
    <dgm:pt modelId="{BC23AF63-E906-404D-A6CB-C0AB3AA3CC7E}" type="pres">
      <dgm:prSet presAssocID="{387FE0D6-9860-43E7-BEF3-2157B1A51EF2}" presName="parentLeftMargin" presStyleLbl="node1" presStyleIdx="0" presStyleCnt="5"/>
      <dgm:spPr/>
    </dgm:pt>
    <dgm:pt modelId="{2AABCEF3-FB1F-4C97-8235-8A6B427AC17B}" type="pres">
      <dgm:prSet presAssocID="{387FE0D6-9860-43E7-BEF3-2157B1A51EF2}" presName="parentText" presStyleLbl="node1" presStyleIdx="0" presStyleCnt="5" custScaleX="99808">
        <dgm:presLayoutVars>
          <dgm:chMax val="0"/>
          <dgm:bulletEnabled val="1"/>
        </dgm:presLayoutVars>
      </dgm:prSet>
      <dgm:spPr/>
    </dgm:pt>
    <dgm:pt modelId="{225A2DB4-49FD-4E96-B9F8-1F22319B89D0}" type="pres">
      <dgm:prSet presAssocID="{387FE0D6-9860-43E7-BEF3-2157B1A51EF2}" presName="negativeSpace" presStyleCnt="0"/>
      <dgm:spPr/>
    </dgm:pt>
    <dgm:pt modelId="{81B2F8AA-C623-4041-8746-35BC90399C18}" type="pres">
      <dgm:prSet presAssocID="{387FE0D6-9860-43E7-BEF3-2157B1A51EF2}" presName="childText" presStyleLbl="conFgAcc1" presStyleIdx="0" presStyleCnt="5">
        <dgm:presLayoutVars>
          <dgm:bulletEnabled val="1"/>
        </dgm:presLayoutVars>
      </dgm:prSet>
      <dgm:spPr/>
    </dgm:pt>
    <dgm:pt modelId="{BCBB73C6-6C0D-4379-8101-EAC70D29D13C}" type="pres">
      <dgm:prSet presAssocID="{3E81116D-24D0-4DB6-9EAB-DA0C6DBAE8B8}" presName="spaceBetweenRectangles" presStyleCnt="0"/>
      <dgm:spPr/>
    </dgm:pt>
    <dgm:pt modelId="{EC90A828-CFCD-4A2E-9902-8ED932FD8AC7}" type="pres">
      <dgm:prSet presAssocID="{43FAF97F-E1B1-4F37-8CB0-5B7042ADDFD9}" presName="parentLin" presStyleCnt="0"/>
      <dgm:spPr/>
    </dgm:pt>
    <dgm:pt modelId="{74207D83-E9CB-4FDF-BCC2-3B91422C8B29}" type="pres">
      <dgm:prSet presAssocID="{43FAF97F-E1B1-4F37-8CB0-5B7042ADDFD9}" presName="parentLeftMargin" presStyleLbl="node1" presStyleIdx="0" presStyleCnt="5"/>
      <dgm:spPr/>
    </dgm:pt>
    <dgm:pt modelId="{5CF60638-96D6-4EEF-BC4B-A1706EA01118}" type="pres">
      <dgm:prSet presAssocID="{43FAF97F-E1B1-4F37-8CB0-5B7042ADDFD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78460F8-09A3-4B0E-B980-B94CFCD73BE0}" type="pres">
      <dgm:prSet presAssocID="{43FAF97F-E1B1-4F37-8CB0-5B7042ADDFD9}" presName="negativeSpace" presStyleCnt="0"/>
      <dgm:spPr/>
    </dgm:pt>
    <dgm:pt modelId="{4C9C3037-E669-4F42-BAFB-B120B5298ACF}" type="pres">
      <dgm:prSet presAssocID="{43FAF97F-E1B1-4F37-8CB0-5B7042ADDFD9}" presName="childText" presStyleLbl="conFgAcc1" presStyleIdx="1" presStyleCnt="5">
        <dgm:presLayoutVars>
          <dgm:bulletEnabled val="1"/>
        </dgm:presLayoutVars>
      </dgm:prSet>
      <dgm:spPr/>
    </dgm:pt>
    <dgm:pt modelId="{13A7B89E-8CB6-431E-9DC9-A56AD0A02FBB}" type="pres">
      <dgm:prSet presAssocID="{BC81E931-52DD-4780-9BCA-A925781E2A45}" presName="spaceBetweenRectangles" presStyleCnt="0"/>
      <dgm:spPr/>
    </dgm:pt>
    <dgm:pt modelId="{D03E8E8C-F1CD-47E2-8F04-E7DE874BA4CD}" type="pres">
      <dgm:prSet presAssocID="{BD980590-FB10-41D4-875B-B8B295FC7E7F}" presName="parentLin" presStyleCnt="0"/>
      <dgm:spPr/>
    </dgm:pt>
    <dgm:pt modelId="{53812FA9-3109-4A74-9A77-161106D753F3}" type="pres">
      <dgm:prSet presAssocID="{BD980590-FB10-41D4-875B-B8B295FC7E7F}" presName="parentLeftMargin" presStyleLbl="node1" presStyleIdx="1" presStyleCnt="5"/>
      <dgm:spPr/>
    </dgm:pt>
    <dgm:pt modelId="{51D98D5E-C210-4939-BECD-590A944DF963}" type="pres">
      <dgm:prSet presAssocID="{BD980590-FB10-41D4-875B-B8B295FC7E7F}" presName="parentText" presStyleLbl="node1" presStyleIdx="2" presStyleCnt="5" custLinFactY="117150" custLinFactNeighborX="11008" custLinFactNeighborY="200000">
        <dgm:presLayoutVars>
          <dgm:chMax val="0"/>
          <dgm:bulletEnabled val="1"/>
        </dgm:presLayoutVars>
      </dgm:prSet>
      <dgm:spPr/>
    </dgm:pt>
    <dgm:pt modelId="{E4579742-DDD8-4F5D-A200-1FB39B906E1A}" type="pres">
      <dgm:prSet presAssocID="{BD980590-FB10-41D4-875B-B8B295FC7E7F}" presName="negativeSpace" presStyleCnt="0"/>
      <dgm:spPr/>
    </dgm:pt>
    <dgm:pt modelId="{922F06D3-72F5-4277-B821-1D0EC5B4C9D5}" type="pres">
      <dgm:prSet presAssocID="{BD980590-FB10-41D4-875B-B8B295FC7E7F}" presName="childText" presStyleLbl="conFgAcc1" presStyleIdx="2" presStyleCnt="5" custLinFactY="313507" custLinFactNeighborX="-1089" custLinFactNeighborY="400000">
        <dgm:presLayoutVars>
          <dgm:bulletEnabled val="1"/>
        </dgm:presLayoutVars>
      </dgm:prSet>
      <dgm:spPr/>
    </dgm:pt>
    <dgm:pt modelId="{1D915F1F-E8E0-48EB-A8DB-3226AAE889A8}" type="pres">
      <dgm:prSet presAssocID="{5F77682A-7ECF-4B85-9500-8C6F0FC77D1C}" presName="spaceBetweenRectangles" presStyleCnt="0"/>
      <dgm:spPr/>
    </dgm:pt>
    <dgm:pt modelId="{5B3B48D9-8E23-4CAA-86C2-277BA072104C}" type="pres">
      <dgm:prSet presAssocID="{C0FC6BD6-A3CE-4CBB-BB87-39D3301904A5}" presName="parentLin" presStyleCnt="0"/>
      <dgm:spPr/>
    </dgm:pt>
    <dgm:pt modelId="{2E99FE07-40CD-4DF6-A4F2-4395B1293553}" type="pres">
      <dgm:prSet presAssocID="{C0FC6BD6-A3CE-4CBB-BB87-39D3301904A5}" presName="parentLeftMargin" presStyleLbl="node1" presStyleIdx="2" presStyleCnt="5" custScaleX="126007"/>
      <dgm:spPr/>
    </dgm:pt>
    <dgm:pt modelId="{8BE58CF0-A156-40D7-A37C-D117B0758B22}" type="pres">
      <dgm:prSet presAssocID="{C0FC6BD6-A3CE-4CBB-BB87-39D3301904A5}" presName="parentText" presStyleLbl="node1" presStyleIdx="3" presStyleCnt="5" custLinFactNeighborX="-19104">
        <dgm:presLayoutVars>
          <dgm:chMax val="0"/>
          <dgm:bulletEnabled val="1"/>
        </dgm:presLayoutVars>
      </dgm:prSet>
      <dgm:spPr/>
    </dgm:pt>
    <dgm:pt modelId="{DEC8796B-8932-4C3D-85F9-0D26FE86BABC}" type="pres">
      <dgm:prSet presAssocID="{C0FC6BD6-A3CE-4CBB-BB87-39D3301904A5}" presName="negativeSpace" presStyleCnt="0"/>
      <dgm:spPr/>
    </dgm:pt>
    <dgm:pt modelId="{9F3C7065-6183-4594-8427-8EF7FC60D914}" type="pres">
      <dgm:prSet presAssocID="{C0FC6BD6-A3CE-4CBB-BB87-39D3301904A5}" presName="childText" presStyleLbl="conFgAcc1" presStyleIdx="3" presStyleCnt="5">
        <dgm:presLayoutVars>
          <dgm:bulletEnabled val="1"/>
        </dgm:presLayoutVars>
      </dgm:prSet>
      <dgm:spPr/>
    </dgm:pt>
    <dgm:pt modelId="{02E05AE0-C5FB-4D6B-9251-592945D0FAEA}" type="pres">
      <dgm:prSet presAssocID="{3824189E-E770-486E-AF90-86E7894A31B9}" presName="spaceBetweenRectangles" presStyleCnt="0"/>
      <dgm:spPr/>
    </dgm:pt>
    <dgm:pt modelId="{3BCC06D6-E728-4648-8835-00C3CE751B0A}" type="pres">
      <dgm:prSet presAssocID="{43F4061F-2D6D-4DC3-AEED-B44845380A94}" presName="parentLin" presStyleCnt="0"/>
      <dgm:spPr/>
    </dgm:pt>
    <dgm:pt modelId="{802CDD2D-D548-4F5B-8D5B-81A68DBD41E0}" type="pres">
      <dgm:prSet presAssocID="{43F4061F-2D6D-4DC3-AEED-B44845380A94}" presName="parentLeftMargin" presStyleLbl="node1" presStyleIdx="3" presStyleCnt="5"/>
      <dgm:spPr/>
    </dgm:pt>
    <dgm:pt modelId="{63C2D266-9500-4755-9559-381BB566B04C}" type="pres">
      <dgm:prSet presAssocID="{43F4061F-2D6D-4DC3-AEED-B44845380A94}" presName="parentText" presStyleLbl="node1" presStyleIdx="4" presStyleCnt="5" custLinFactY="-105390" custLinFactNeighborY="-200000">
        <dgm:presLayoutVars>
          <dgm:chMax val="0"/>
          <dgm:bulletEnabled val="1"/>
        </dgm:presLayoutVars>
      </dgm:prSet>
      <dgm:spPr/>
    </dgm:pt>
    <dgm:pt modelId="{E1CDACFD-1C65-498F-80A4-5D8F4FBECBB7}" type="pres">
      <dgm:prSet presAssocID="{43F4061F-2D6D-4DC3-AEED-B44845380A94}" presName="negativeSpace" presStyleCnt="0"/>
      <dgm:spPr/>
    </dgm:pt>
    <dgm:pt modelId="{5912810B-52EF-40CF-B7D0-10F99BFE45F4}" type="pres">
      <dgm:prSet presAssocID="{43F4061F-2D6D-4DC3-AEED-B44845380A94}" presName="childText" presStyleLbl="conFgAcc1" presStyleIdx="4" presStyleCnt="5" custLinFactY="-200000" custLinFactNeighborX="-1089" custLinFactNeighborY="-237805">
        <dgm:presLayoutVars>
          <dgm:bulletEnabled val="1"/>
        </dgm:presLayoutVars>
      </dgm:prSet>
      <dgm:spPr/>
    </dgm:pt>
  </dgm:ptLst>
  <dgm:cxnLst>
    <dgm:cxn modelId="{AAF4AE03-0708-402F-8545-C1C722E20482}" srcId="{52F0F6B5-91E8-4A55-AF01-EB32A5EF8741}" destId="{43F4061F-2D6D-4DC3-AEED-B44845380A94}" srcOrd="4" destOrd="0" parTransId="{DED88B8F-2BA6-4DDD-834B-7F679B672918}" sibTransId="{711C6096-2841-4E0A-829A-6B6053A8D57E}"/>
    <dgm:cxn modelId="{67A1081C-5D2E-4403-A840-462E0E80797B}" type="presOf" srcId="{C0FC6BD6-A3CE-4CBB-BB87-39D3301904A5}" destId="{8BE58CF0-A156-40D7-A37C-D117B0758B22}" srcOrd="1" destOrd="0" presId="urn:microsoft.com/office/officeart/2005/8/layout/list1"/>
    <dgm:cxn modelId="{6840EA24-5FE7-4D72-952F-DAEAAA44D1D0}" type="presOf" srcId="{BD980590-FB10-41D4-875B-B8B295FC7E7F}" destId="{51D98D5E-C210-4939-BECD-590A944DF963}" srcOrd="1" destOrd="0" presId="urn:microsoft.com/office/officeart/2005/8/layout/list1"/>
    <dgm:cxn modelId="{0323252F-6181-4B37-85B1-577E02BF53BF}" type="presOf" srcId="{43FAF97F-E1B1-4F37-8CB0-5B7042ADDFD9}" destId="{74207D83-E9CB-4FDF-BCC2-3B91422C8B29}" srcOrd="0" destOrd="0" presId="urn:microsoft.com/office/officeart/2005/8/layout/list1"/>
    <dgm:cxn modelId="{314DA45C-7127-4688-ACAB-3E3435A5182B}" type="presOf" srcId="{387FE0D6-9860-43E7-BEF3-2157B1A51EF2}" destId="{2AABCEF3-FB1F-4C97-8235-8A6B427AC17B}" srcOrd="1" destOrd="0" presId="urn:microsoft.com/office/officeart/2005/8/layout/list1"/>
    <dgm:cxn modelId="{6D57E56B-3277-43DE-AA44-85EC020FE656}" type="presOf" srcId="{C0FC6BD6-A3CE-4CBB-BB87-39D3301904A5}" destId="{2E99FE07-40CD-4DF6-A4F2-4395B1293553}" srcOrd="0" destOrd="0" presId="urn:microsoft.com/office/officeart/2005/8/layout/list1"/>
    <dgm:cxn modelId="{5B3D6F76-7FE1-4D7C-8594-E351D74C3A2F}" type="presOf" srcId="{43FAF97F-E1B1-4F37-8CB0-5B7042ADDFD9}" destId="{5CF60638-96D6-4EEF-BC4B-A1706EA01118}" srcOrd="1" destOrd="0" presId="urn:microsoft.com/office/officeart/2005/8/layout/list1"/>
    <dgm:cxn modelId="{DE7AD256-F444-461B-864A-A02A8B511650}" type="presOf" srcId="{BD980590-FB10-41D4-875B-B8B295FC7E7F}" destId="{53812FA9-3109-4A74-9A77-161106D753F3}" srcOrd="0" destOrd="0" presId="urn:microsoft.com/office/officeart/2005/8/layout/list1"/>
    <dgm:cxn modelId="{0AE49F7A-BC83-4CC3-89C3-73D6B2C47C54}" type="presOf" srcId="{43F4061F-2D6D-4DC3-AEED-B44845380A94}" destId="{802CDD2D-D548-4F5B-8D5B-81A68DBD41E0}" srcOrd="0" destOrd="0" presId="urn:microsoft.com/office/officeart/2005/8/layout/list1"/>
    <dgm:cxn modelId="{62E18686-BCCE-4DFE-9270-7F4F25429876}" srcId="{52F0F6B5-91E8-4A55-AF01-EB32A5EF8741}" destId="{C0FC6BD6-A3CE-4CBB-BB87-39D3301904A5}" srcOrd="3" destOrd="0" parTransId="{EFC54F06-AD22-44AB-8AE5-A9F2663304B8}" sibTransId="{3824189E-E770-486E-AF90-86E7894A31B9}"/>
    <dgm:cxn modelId="{F73236A3-A88A-4490-94F0-1A7701672248}" type="presOf" srcId="{43F4061F-2D6D-4DC3-AEED-B44845380A94}" destId="{63C2D266-9500-4755-9559-381BB566B04C}" srcOrd="1" destOrd="0" presId="urn:microsoft.com/office/officeart/2005/8/layout/list1"/>
    <dgm:cxn modelId="{EF73C8C3-8B51-4142-B1EA-94097F9672A1}" type="presOf" srcId="{52F0F6B5-91E8-4A55-AF01-EB32A5EF8741}" destId="{B479B773-F42F-445E-B52D-71415127505C}" srcOrd="0" destOrd="0" presId="urn:microsoft.com/office/officeart/2005/8/layout/list1"/>
    <dgm:cxn modelId="{C4473AC5-F3A7-49FE-BA13-6E3E6CD3F348}" srcId="{52F0F6B5-91E8-4A55-AF01-EB32A5EF8741}" destId="{43FAF97F-E1B1-4F37-8CB0-5B7042ADDFD9}" srcOrd="1" destOrd="0" parTransId="{4F8B5F97-70A7-4E99-869C-78E19B0EF0A6}" sibTransId="{BC81E931-52DD-4780-9BCA-A925781E2A45}"/>
    <dgm:cxn modelId="{DAB1E3EF-14DB-418F-A4B4-AAAD9FBB064F}" srcId="{52F0F6B5-91E8-4A55-AF01-EB32A5EF8741}" destId="{387FE0D6-9860-43E7-BEF3-2157B1A51EF2}" srcOrd="0" destOrd="0" parTransId="{EF089343-1DE5-469B-8295-861697F3949C}" sibTransId="{3E81116D-24D0-4DB6-9EAB-DA0C6DBAE8B8}"/>
    <dgm:cxn modelId="{ADAF5CFA-52B0-4781-A133-E96008762037}" srcId="{52F0F6B5-91E8-4A55-AF01-EB32A5EF8741}" destId="{BD980590-FB10-41D4-875B-B8B295FC7E7F}" srcOrd="2" destOrd="0" parTransId="{337690EE-8236-4A6A-9705-217E72FEE6E8}" sibTransId="{5F77682A-7ECF-4B85-9500-8C6F0FC77D1C}"/>
    <dgm:cxn modelId="{CCD828FE-B1C5-450C-9F96-8CBA82ACECD2}" type="presOf" srcId="{387FE0D6-9860-43E7-BEF3-2157B1A51EF2}" destId="{BC23AF63-E906-404D-A6CB-C0AB3AA3CC7E}" srcOrd="0" destOrd="0" presId="urn:microsoft.com/office/officeart/2005/8/layout/list1"/>
    <dgm:cxn modelId="{A7143376-7608-408D-A2EC-A3102478A9F1}" type="presParOf" srcId="{B479B773-F42F-445E-B52D-71415127505C}" destId="{964AE5E6-1C8C-467B-ACEE-8270178EE038}" srcOrd="0" destOrd="0" presId="urn:microsoft.com/office/officeart/2005/8/layout/list1"/>
    <dgm:cxn modelId="{B4EC8F2F-D1A2-4368-BCAB-BA57CAF230F1}" type="presParOf" srcId="{964AE5E6-1C8C-467B-ACEE-8270178EE038}" destId="{BC23AF63-E906-404D-A6CB-C0AB3AA3CC7E}" srcOrd="0" destOrd="0" presId="urn:microsoft.com/office/officeart/2005/8/layout/list1"/>
    <dgm:cxn modelId="{77E558BD-454F-4CBE-985E-42722B1123F4}" type="presParOf" srcId="{964AE5E6-1C8C-467B-ACEE-8270178EE038}" destId="{2AABCEF3-FB1F-4C97-8235-8A6B427AC17B}" srcOrd="1" destOrd="0" presId="urn:microsoft.com/office/officeart/2005/8/layout/list1"/>
    <dgm:cxn modelId="{E367DE6A-4880-4D61-9EAA-505001E92679}" type="presParOf" srcId="{B479B773-F42F-445E-B52D-71415127505C}" destId="{225A2DB4-49FD-4E96-B9F8-1F22319B89D0}" srcOrd="1" destOrd="0" presId="urn:microsoft.com/office/officeart/2005/8/layout/list1"/>
    <dgm:cxn modelId="{2114B93D-47CF-4425-80D1-BA7F9107604B}" type="presParOf" srcId="{B479B773-F42F-445E-B52D-71415127505C}" destId="{81B2F8AA-C623-4041-8746-35BC90399C18}" srcOrd="2" destOrd="0" presId="urn:microsoft.com/office/officeart/2005/8/layout/list1"/>
    <dgm:cxn modelId="{68DA642C-19A5-41E0-A4E6-C882333F9F75}" type="presParOf" srcId="{B479B773-F42F-445E-B52D-71415127505C}" destId="{BCBB73C6-6C0D-4379-8101-EAC70D29D13C}" srcOrd="3" destOrd="0" presId="urn:microsoft.com/office/officeart/2005/8/layout/list1"/>
    <dgm:cxn modelId="{0F2EE23C-2058-4E79-B9AA-7D345A923518}" type="presParOf" srcId="{B479B773-F42F-445E-B52D-71415127505C}" destId="{EC90A828-CFCD-4A2E-9902-8ED932FD8AC7}" srcOrd="4" destOrd="0" presId="urn:microsoft.com/office/officeart/2005/8/layout/list1"/>
    <dgm:cxn modelId="{6AD5CBF7-B165-479E-B6C7-78AFC007265C}" type="presParOf" srcId="{EC90A828-CFCD-4A2E-9902-8ED932FD8AC7}" destId="{74207D83-E9CB-4FDF-BCC2-3B91422C8B29}" srcOrd="0" destOrd="0" presId="urn:microsoft.com/office/officeart/2005/8/layout/list1"/>
    <dgm:cxn modelId="{5A027D10-2016-47BC-B328-7B9CBE905EA1}" type="presParOf" srcId="{EC90A828-CFCD-4A2E-9902-8ED932FD8AC7}" destId="{5CF60638-96D6-4EEF-BC4B-A1706EA01118}" srcOrd="1" destOrd="0" presId="urn:microsoft.com/office/officeart/2005/8/layout/list1"/>
    <dgm:cxn modelId="{1BA685FA-ADFB-4EAD-A759-360DCE01A318}" type="presParOf" srcId="{B479B773-F42F-445E-B52D-71415127505C}" destId="{778460F8-09A3-4B0E-B980-B94CFCD73BE0}" srcOrd="5" destOrd="0" presId="urn:microsoft.com/office/officeart/2005/8/layout/list1"/>
    <dgm:cxn modelId="{985B4D2B-6F94-49B0-9C91-56D8ECBE7ECD}" type="presParOf" srcId="{B479B773-F42F-445E-B52D-71415127505C}" destId="{4C9C3037-E669-4F42-BAFB-B120B5298ACF}" srcOrd="6" destOrd="0" presId="urn:microsoft.com/office/officeart/2005/8/layout/list1"/>
    <dgm:cxn modelId="{CA4D8EF2-6FBF-49A6-97E0-DA99244E6885}" type="presParOf" srcId="{B479B773-F42F-445E-B52D-71415127505C}" destId="{13A7B89E-8CB6-431E-9DC9-A56AD0A02FBB}" srcOrd="7" destOrd="0" presId="urn:microsoft.com/office/officeart/2005/8/layout/list1"/>
    <dgm:cxn modelId="{5C3E287A-F954-4BB2-B605-7CAF0FB07341}" type="presParOf" srcId="{B479B773-F42F-445E-B52D-71415127505C}" destId="{D03E8E8C-F1CD-47E2-8F04-E7DE874BA4CD}" srcOrd="8" destOrd="0" presId="urn:microsoft.com/office/officeart/2005/8/layout/list1"/>
    <dgm:cxn modelId="{12FFA0F1-154B-4A24-B560-C1D7EFE2A188}" type="presParOf" srcId="{D03E8E8C-F1CD-47E2-8F04-E7DE874BA4CD}" destId="{53812FA9-3109-4A74-9A77-161106D753F3}" srcOrd="0" destOrd="0" presId="urn:microsoft.com/office/officeart/2005/8/layout/list1"/>
    <dgm:cxn modelId="{9310D383-4966-4F46-BDAE-308F4C26F021}" type="presParOf" srcId="{D03E8E8C-F1CD-47E2-8F04-E7DE874BA4CD}" destId="{51D98D5E-C210-4939-BECD-590A944DF963}" srcOrd="1" destOrd="0" presId="urn:microsoft.com/office/officeart/2005/8/layout/list1"/>
    <dgm:cxn modelId="{3118067A-4A55-4DC0-903D-8D3F5CEEF64D}" type="presParOf" srcId="{B479B773-F42F-445E-B52D-71415127505C}" destId="{E4579742-DDD8-4F5D-A200-1FB39B906E1A}" srcOrd="9" destOrd="0" presId="urn:microsoft.com/office/officeart/2005/8/layout/list1"/>
    <dgm:cxn modelId="{970A2B7B-7CE9-437C-A7A4-7F408D4BA171}" type="presParOf" srcId="{B479B773-F42F-445E-B52D-71415127505C}" destId="{922F06D3-72F5-4277-B821-1D0EC5B4C9D5}" srcOrd="10" destOrd="0" presId="urn:microsoft.com/office/officeart/2005/8/layout/list1"/>
    <dgm:cxn modelId="{2D1377E9-C169-4F78-9830-369FDB4F0FA0}" type="presParOf" srcId="{B479B773-F42F-445E-B52D-71415127505C}" destId="{1D915F1F-E8E0-48EB-A8DB-3226AAE889A8}" srcOrd="11" destOrd="0" presId="urn:microsoft.com/office/officeart/2005/8/layout/list1"/>
    <dgm:cxn modelId="{FD3B7080-0B59-48AE-AE44-B26998C046E0}" type="presParOf" srcId="{B479B773-F42F-445E-B52D-71415127505C}" destId="{5B3B48D9-8E23-4CAA-86C2-277BA072104C}" srcOrd="12" destOrd="0" presId="urn:microsoft.com/office/officeart/2005/8/layout/list1"/>
    <dgm:cxn modelId="{AB012A67-8285-4323-806C-223097374A91}" type="presParOf" srcId="{5B3B48D9-8E23-4CAA-86C2-277BA072104C}" destId="{2E99FE07-40CD-4DF6-A4F2-4395B1293553}" srcOrd="0" destOrd="0" presId="urn:microsoft.com/office/officeart/2005/8/layout/list1"/>
    <dgm:cxn modelId="{6F43E12C-3D28-479C-9CAC-EFDB94747895}" type="presParOf" srcId="{5B3B48D9-8E23-4CAA-86C2-277BA072104C}" destId="{8BE58CF0-A156-40D7-A37C-D117B0758B22}" srcOrd="1" destOrd="0" presId="urn:microsoft.com/office/officeart/2005/8/layout/list1"/>
    <dgm:cxn modelId="{9197C6EC-9CAB-40A0-87D1-438219B90E02}" type="presParOf" srcId="{B479B773-F42F-445E-B52D-71415127505C}" destId="{DEC8796B-8932-4C3D-85F9-0D26FE86BABC}" srcOrd="13" destOrd="0" presId="urn:microsoft.com/office/officeart/2005/8/layout/list1"/>
    <dgm:cxn modelId="{C73E488B-4441-4056-B3EE-4848BB904341}" type="presParOf" srcId="{B479B773-F42F-445E-B52D-71415127505C}" destId="{9F3C7065-6183-4594-8427-8EF7FC60D914}" srcOrd="14" destOrd="0" presId="urn:microsoft.com/office/officeart/2005/8/layout/list1"/>
    <dgm:cxn modelId="{FBF41BCA-8C2B-43FC-92E9-C0D236F0777F}" type="presParOf" srcId="{B479B773-F42F-445E-B52D-71415127505C}" destId="{02E05AE0-C5FB-4D6B-9251-592945D0FAEA}" srcOrd="15" destOrd="0" presId="urn:microsoft.com/office/officeart/2005/8/layout/list1"/>
    <dgm:cxn modelId="{6B8498EE-B0B2-44B4-98B5-E2B510F88CC0}" type="presParOf" srcId="{B479B773-F42F-445E-B52D-71415127505C}" destId="{3BCC06D6-E728-4648-8835-00C3CE751B0A}" srcOrd="16" destOrd="0" presId="urn:microsoft.com/office/officeart/2005/8/layout/list1"/>
    <dgm:cxn modelId="{2F1FAA27-53E7-4BA0-A84E-03264747014F}" type="presParOf" srcId="{3BCC06D6-E728-4648-8835-00C3CE751B0A}" destId="{802CDD2D-D548-4F5B-8D5B-81A68DBD41E0}" srcOrd="0" destOrd="0" presId="urn:microsoft.com/office/officeart/2005/8/layout/list1"/>
    <dgm:cxn modelId="{208B1993-F949-4E6C-9DBC-D5C67B34BC11}" type="presParOf" srcId="{3BCC06D6-E728-4648-8835-00C3CE751B0A}" destId="{63C2D266-9500-4755-9559-381BB566B04C}" srcOrd="1" destOrd="0" presId="urn:microsoft.com/office/officeart/2005/8/layout/list1"/>
    <dgm:cxn modelId="{908A351B-C70D-4D73-9CE9-3676A54FD84A}" type="presParOf" srcId="{B479B773-F42F-445E-B52D-71415127505C}" destId="{E1CDACFD-1C65-498F-80A4-5D8F4FBECBB7}" srcOrd="17" destOrd="0" presId="urn:microsoft.com/office/officeart/2005/8/layout/list1"/>
    <dgm:cxn modelId="{01DAB6A9-A0E9-401E-9DF4-26537EAE9280}" type="presParOf" srcId="{B479B773-F42F-445E-B52D-71415127505C}" destId="{5912810B-52EF-40CF-B7D0-10F99BFE45F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67BFB9-ED02-4F2A-9B32-B718AD752F21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DF0C16-7109-4430-93E7-4D2CD697C3EC}">
      <dgm:prSet phldrT="[Текст]"/>
      <dgm:spPr/>
      <dgm:t>
        <a:bodyPr/>
        <a:lstStyle/>
        <a:p>
          <a:r>
            <a:rPr lang="ru-RU" dirty="0"/>
            <a:t>Школьный этап</a:t>
          </a:r>
        </a:p>
      </dgm:t>
    </dgm:pt>
    <dgm:pt modelId="{770F0836-C22F-4DF5-AA76-86ACC88A674D}" type="parTrans" cxnId="{66F4FBD0-DA00-4D70-8E15-FEAE4ED86646}">
      <dgm:prSet/>
      <dgm:spPr/>
      <dgm:t>
        <a:bodyPr/>
        <a:lstStyle/>
        <a:p>
          <a:endParaRPr lang="ru-RU"/>
        </a:p>
      </dgm:t>
    </dgm:pt>
    <dgm:pt modelId="{4EB76977-2AEC-4DF9-81BC-03462F9F2278}" type="sibTrans" cxnId="{66F4FBD0-DA00-4D70-8E15-FEAE4ED86646}">
      <dgm:prSet/>
      <dgm:spPr/>
      <dgm:t>
        <a:bodyPr/>
        <a:lstStyle/>
        <a:p>
          <a:endParaRPr lang="ru-RU"/>
        </a:p>
      </dgm:t>
    </dgm:pt>
    <dgm:pt modelId="{08DE9A69-8578-46C4-9FCD-DF988C01A4BC}">
      <dgm:prSet phldrT="[Текст]" custT="1"/>
      <dgm:spPr/>
      <dgm:t>
        <a:bodyPr/>
        <a:lstStyle/>
        <a:p>
          <a:pPr marL="0" indent="355600" algn="l"/>
          <a:r>
            <a:rPr lang="ru-RU" sz="2400" dirty="0"/>
            <a:t>более 80 % школьников приняли участие</a:t>
          </a:r>
        </a:p>
      </dgm:t>
    </dgm:pt>
    <dgm:pt modelId="{C189B3C1-075D-417F-BE52-BE0B2F862218}" type="parTrans" cxnId="{A377A7D3-14EF-4D2C-9604-1A4F3DF53AE7}">
      <dgm:prSet/>
      <dgm:spPr/>
      <dgm:t>
        <a:bodyPr/>
        <a:lstStyle/>
        <a:p>
          <a:endParaRPr lang="ru-RU"/>
        </a:p>
      </dgm:t>
    </dgm:pt>
    <dgm:pt modelId="{AC8C2084-874A-401D-AD30-6B19162A460C}" type="sibTrans" cxnId="{A377A7D3-14EF-4D2C-9604-1A4F3DF53AE7}">
      <dgm:prSet/>
      <dgm:spPr/>
      <dgm:t>
        <a:bodyPr/>
        <a:lstStyle/>
        <a:p>
          <a:endParaRPr lang="ru-RU"/>
        </a:p>
      </dgm:t>
    </dgm:pt>
    <dgm:pt modelId="{8C8E9573-53F0-413E-9D35-8384732BBD27}">
      <dgm:prSet phldrT="[Текст]"/>
      <dgm:spPr/>
      <dgm:t>
        <a:bodyPr/>
        <a:lstStyle/>
        <a:p>
          <a:r>
            <a:rPr lang="ru-RU" dirty="0"/>
            <a:t>Муниципальный этап</a:t>
          </a:r>
        </a:p>
      </dgm:t>
    </dgm:pt>
    <dgm:pt modelId="{84637B5A-3A92-4BCB-9417-AA14AF9A3310}" type="parTrans" cxnId="{346C6FC1-2394-4D7F-AAC0-07BA8FF69C5D}">
      <dgm:prSet/>
      <dgm:spPr/>
      <dgm:t>
        <a:bodyPr/>
        <a:lstStyle/>
        <a:p>
          <a:endParaRPr lang="ru-RU"/>
        </a:p>
      </dgm:t>
    </dgm:pt>
    <dgm:pt modelId="{5C1D8945-6D6A-478B-AE07-BB63E35E2271}" type="sibTrans" cxnId="{346C6FC1-2394-4D7F-AAC0-07BA8FF69C5D}">
      <dgm:prSet/>
      <dgm:spPr/>
      <dgm:t>
        <a:bodyPr/>
        <a:lstStyle/>
        <a:p>
          <a:endParaRPr lang="ru-RU"/>
        </a:p>
      </dgm:t>
    </dgm:pt>
    <dgm:pt modelId="{E33E5A24-E53D-4789-A7E9-3A5D49765F8D}">
      <dgm:prSet phldrT="[Текст]" custT="1"/>
      <dgm:spPr/>
      <dgm:t>
        <a:bodyPr/>
        <a:lstStyle/>
        <a:p>
          <a:pPr marL="0" indent="355600" algn="l"/>
          <a:r>
            <a:rPr lang="ru-RU" sz="2400" dirty="0"/>
            <a:t>100 призеров и победителей муниципального этапа</a:t>
          </a:r>
        </a:p>
        <a:p>
          <a:pPr marL="0" indent="355600" algn="l"/>
          <a:endParaRPr lang="ru-RU" sz="2400" dirty="0"/>
        </a:p>
        <a:p>
          <a:pPr marL="0" indent="355600" algn="l"/>
          <a:r>
            <a:rPr lang="ru-RU" sz="2400" dirty="0"/>
            <a:t>88 участников – приглашены на региональный этап </a:t>
          </a:r>
        </a:p>
      </dgm:t>
    </dgm:pt>
    <dgm:pt modelId="{98815D7F-4517-42AF-A40D-00C99534D509}" type="parTrans" cxnId="{141F9BEC-EDB9-4D09-B6B9-466D615EC653}">
      <dgm:prSet/>
      <dgm:spPr/>
      <dgm:t>
        <a:bodyPr/>
        <a:lstStyle/>
        <a:p>
          <a:endParaRPr lang="ru-RU"/>
        </a:p>
      </dgm:t>
    </dgm:pt>
    <dgm:pt modelId="{C4BB3A85-A4ED-4645-81B1-54C9215D8340}" type="sibTrans" cxnId="{141F9BEC-EDB9-4D09-B6B9-466D615EC653}">
      <dgm:prSet/>
      <dgm:spPr/>
      <dgm:t>
        <a:bodyPr/>
        <a:lstStyle/>
        <a:p>
          <a:endParaRPr lang="ru-RU"/>
        </a:p>
      </dgm:t>
    </dgm:pt>
    <dgm:pt modelId="{D5223580-7834-4614-B44F-D128079CE531}">
      <dgm:prSet phldrT="[Текст]"/>
      <dgm:spPr/>
      <dgm:t>
        <a:bodyPr/>
        <a:lstStyle/>
        <a:p>
          <a:r>
            <a:rPr lang="ru-RU" dirty="0"/>
            <a:t>Региональный этап</a:t>
          </a:r>
        </a:p>
      </dgm:t>
    </dgm:pt>
    <dgm:pt modelId="{A4415118-7C5D-47F9-9574-1968371EDDE8}" type="parTrans" cxnId="{8A8FFCAF-A23B-4AA9-8715-F86F972CFDD4}">
      <dgm:prSet/>
      <dgm:spPr/>
      <dgm:t>
        <a:bodyPr/>
        <a:lstStyle/>
        <a:p>
          <a:endParaRPr lang="ru-RU"/>
        </a:p>
      </dgm:t>
    </dgm:pt>
    <dgm:pt modelId="{91BDB7CE-0BF8-4CB7-931D-2340D8183C17}" type="sibTrans" cxnId="{8A8FFCAF-A23B-4AA9-8715-F86F972CFDD4}">
      <dgm:prSet/>
      <dgm:spPr/>
      <dgm:t>
        <a:bodyPr/>
        <a:lstStyle/>
        <a:p>
          <a:endParaRPr lang="ru-RU"/>
        </a:p>
      </dgm:t>
    </dgm:pt>
    <dgm:pt modelId="{33C30567-3187-48D0-9D65-C288E088B4EC}">
      <dgm:prSet phldrT="[Текст]" custT="1"/>
      <dgm:spPr/>
      <dgm:t>
        <a:bodyPr/>
        <a:lstStyle/>
        <a:p>
          <a:pPr marL="0" indent="355600"/>
          <a:r>
            <a:rPr lang="ru-RU" sz="2400" dirty="0"/>
            <a:t>17 призеров регионального этапа</a:t>
          </a:r>
        </a:p>
      </dgm:t>
    </dgm:pt>
    <dgm:pt modelId="{4C779BF3-4E08-4B8C-96F4-E382C640727F}" type="parTrans" cxnId="{88869CA0-D102-45CD-B3BF-E571A5DF032A}">
      <dgm:prSet/>
      <dgm:spPr/>
      <dgm:t>
        <a:bodyPr/>
        <a:lstStyle/>
        <a:p>
          <a:endParaRPr lang="ru-RU"/>
        </a:p>
      </dgm:t>
    </dgm:pt>
    <dgm:pt modelId="{67073D4F-C79C-448D-B6E8-E698A4018FE1}" type="sibTrans" cxnId="{88869CA0-D102-45CD-B3BF-E571A5DF032A}">
      <dgm:prSet/>
      <dgm:spPr/>
      <dgm:t>
        <a:bodyPr/>
        <a:lstStyle/>
        <a:p>
          <a:endParaRPr lang="ru-RU"/>
        </a:p>
      </dgm:t>
    </dgm:pt>
    <dgm:pt modelId="{7279358D-1996-4207-84EC-2048B9AB9D2C}" type="pres">
      <dgm:prSet presAssocID="{8167BFB9-ED02-4F2A-9B32-B718AD752F21}" presName="Name0" presStyleCnt="0">
        <dgm:presLayoutVars>
          <dgm:dir/>
          <dgm:animLvl val="lvl"/>
          <dgm:resizeHandles val="exact"/>
        </dgm:presLayoutVars>
      </dgm:prSet>
      <dgm:spPr/>
    </dgm:pt>
    <dgm:pt modelId="{4F775932-0EEF-4338-98CF-884BAC8A2509}" type="pres">
      <dgm:prSet presAssocID="{75DF0C16-7109-4430-93E7-4D2CD697C3EC}" presName="compositeNode" presStyleCnt="0">
        <dgm:presLayoutVars>
          <dgm:bulletEnabled val="1"/>
        </dgm:presLayoutVars>
      </dgm:prSet>
      <dgm:spPr/>
    </dgm:pt>
    <dgm:pt modelId="{1FE00E80-711D-490C-80D4-7BECB656E96E}" type="pres">
      <dgm:prSet presAssocID="{75DF0C16-7109-4430-93E7-4D2CD697C3EC}" presName="bgRect" presStyleLbl="node1" presStyleIdx="0" presStyleCnt="3"/>
      <dgm:spPr/>
    </dgm:pt>
    <dgm:pt modelId="{C318D706-E008-4A70-B1DA-4586690F0443}" type="pres">
      <dgm:prSet presAssocID="{75DF0C16-7109-4430-93E7-4D2CD697C3E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ADEA0E8E-B62B-4247-B71D-9E80FB03894F}" type="pres">
      <dgm:prSet presAssocID="{75DF0C16-7109-4430-93E7-4D2CD697C3EC}" presName="childNode" presStyleLbl="node1" presStyleIdx="0" presStyleCnt="3">
        <dgm:presLayoutVars>
          <dgm:bulletEnabled val="1"/>
        </dgm:presLayoutVars>
      </dgm:prSet>
      <dgm:spPr/>
    </dgm:pt>
    <dgm:pt modelId="{F5AF4183-081F-4FA5-9F55-65F0DB142E38}" type="pres">
      <dgm:prSet presAssocID="{4EB76977-2AEC-4DF9-81BC-03462F9F2278}" presName="hSp" presStyleCnt="0"/>
      <dgm:spPr/>
    </dgm:pt>
    <dgm:pt modelId="{266DBAA0-801A-4665-8882-816870BAB66B}" type="pres">
      <dgm:prSet presAssocID="{4EB76977-2AEC-4DF9-81BC-03462F9F2278}" presName="vProcSp" presStyleCnt="0"/>
      <dgm:spPr/>
    </dgm:pt>
    <dgm:pt modelId="{63DD5A9D-8F5D-4779-8B94-88759389BE4E}" type="pres">
      <dgm:prSet presAssocID="{4EB76977-2AEC-4DF9-81BC-03462F9F2278}" presName="vSp1" presStyleCnt="0"/>
      <dgm:spPr/>
    </dgm:pt>
    <dgm:pt modelId="{39E31DE0-7D13-4348-B2EE-2586AFB5309B}" type="pres">
      <dgm:prSet presAssocID="{4EB76977-2AEC-4DF9-81BC-03462F9F2278}" presName="simulatedConn" presStyleLbl="solidFgAcc1" presStyleIdx="0" presStyleCnt="2"/>
      <dgm:spPr/>
    </dgm:pt>
    <dgm:pt modelId="{EC3F5736-9DCE-43AD-BAA0-4E4A928EFC66}" type="pres">
      <dgm:prSet presAssocID="{4EB76977-2AEC-4DF9-81BC-03462F9F2278}" presName="vSp2" presStyleCnt="0"/>
      <dgm:spPr/>
    </dgm:pt>
    <dgm:pt modelId="{12D19401-9B51-4903-B1C4-277C3277D5C5}" type="pres">
      <dgm:prSet presAssocID="{4EB76977-2AEC-4DF9-81BC-03462F9F2278}" presName="sibTrans" presStyleCnt="0"/>
      <dgm:spPr/>
    </dgm:pt>
    <dgm:pt modelId="{D482686C-6724-41DE-8899-C7C81BD9999B}" type="pres">
      <dgm:prSet presAssocID="{8C8E9573-53F0-413E-9D35-8384732BBD27}" presName="compositeNode" presStyleCnt="0">
        <dgm:presLayoutVars>
          <dgm:bulletEnabled val="1"/>
        </dgm:presLayoutVars>
      </dgm:prSet>
      <dgm:spPr/>
    </dgm:pt>
    <dgm:pt modelId="{31C2BF88-9822-4FBB-B2F5-07F8C46AF83A}" type="pres">
      <dgm:prSet presAssocID="{8C8E9573-53F0-413E-9D35-8384732BBD27}" presName="bgRect" presStyleLbl="node1" presStyleIdx="1" presStyleCnt="3"/>
      <dgm:spPr/>
    </dgm:pt>
    <dgm:pt modelId="{9D0D7131-BF01-4BA3-9660-3003F19743AB}" type="pres">
      <dgm:prSet presAssocID="{8C8E9573-53F0-413E-9D35-8384732BBD27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AF0C8601-6D52-4D88-8886-6A3CF1CE3691}" type="pres">
      <dgm:prSet presAssocID="{8C8E9573-53F0-413E-9D35-8384732BBD27}" presName="childNode" presStyleLbl="node1" presStyleIdx="1" presStyleCnt="3">
        <dgm:presLayoutVars>
          <dgm:bulletEnabled val="1"/>
        </dgm:presLayoutVars>
      </dgm:prSet>
      <dgm:spPr/>
    </dgm:pt>
    <dgm:pt modelId="{363BF16B-7F23-48AD-BFD4-E04445B82561}" type="pres">
      <dgm:prSet presAssocID="{5C1D8945-6D6A-478B-AE07-BB63E35E2271}" presName="hSp" presStyleCnt="0"/>
      <dgm:spPr/>
    </dgm:pt>
    <dgm:pt modelId="{15692158-E20C-4FE2-A544-752497211246}" type="pres">
      <dgm:prSet presAssocID="{5C1D8945-6D6A-478B-AE07-BB63E35E2271}" presName="vProcSp" presStyleCnt="0"/>
      <dgm:spPr/>
    </dgm:pt>
    <dgm:pt modelId="{F6326DB8-7E3D-46BD-ACA2-59A2DF0C4F6A}" type="pres">
      <dgm:prSet presAssocID="{5C1D8945-6D6A-478B-AE07-BB63E35E2271}" presName="vSp1" presStyleCnt="0"/>
      <dgm:spPr/>
    </dgm:pt>
    <dgm:pt modelId="{3D8FF103-7B7D-4B4D-AA4D-D74451160C14}" type="pres">
      <dgm:prSet presAssocID="{5C1D8945-6D6A-478B-AE07-BB63E35E2271}" presName="simulatedConn" presStyleLbl="solidFgAcc1" presStyleIdx="1" presStyleCnt="2"/>
      <dgm:spPr/>
    </dgm:pt>
    <dgm:pt modelId="{56EDDAD8-4A68-4F95-AA73-89285DDA99E5}" type="pres">
      <dgm:prSet presAssocID="{5C1D8945-6D6A-478B-AE07-BB63E35E2271}" presName="vSp2" presStyleCnt="0"/>
      <dgm:spPr/>
    </dgm:pt>
    <dgm:pt modelId="{104A2BAC-C96F-450A-B353-7BE60F1B5DB1}" type="pres">
      <dgm:prSet presAssocID="{5C1D8945-6D6A-478B-AE07-BB63E35E2271}" presName="sibTrans" presStyleCnt="0"/>
      <dgm:spPr/>
    </dgm:pt>
    <dgm:pt modelId="{AB97DF7D-879D-401D-9410-C67000E82193}" type="pres">
      <dgm:prSet presAssocID="{D5223580-7834-4614-B44F-D128079CE531}" presName="compositeNode" presStyleCnt="0">
        <dgm:presLayoutVars>
          <dgm:bulletEnabled val="1"/>
        </dgm:presLayoutVars>
      </dgm:prSet>
      <dgm:spPr/>
    </dgm:pt>
    <dgm:pt modelId="{1163CA1D-5F60-4CC6-A894-D57B0A0D90F0}" type="pres">
      <dgm:prSet presAssocID="{D5223580-7834-4614-B44F-D128079CE531}" presName="bgRect" presStyleLbl="node1" presStyleIdx="2" presStyleCnt="3"/>
      <dgm:spPr/>
    </dgm:pt>
    <dgm:pt modelId="{46DFD9D6-4B79-4ADD-9550-890AF22532A7}" type="pres">
      <dgm:prSet presAssocID="{D5223580-7834-4614-B44F-D128079CE531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E73053BE-EDBC-4D12-9E42-E90F2FD972A4}" type="pres">
      <dgm:prSet presAssocID="{D5223580-7834-4614-B44F-D128079CE53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4785FB30-B133-43D9-AA2A-679548B3C5BA}" type="presOf" srcId="{75DF0C16-7109-4430-93E7-4D2CD697C3EC}" destId="{C318D706-E008-4A70-B1DA-4586690F0443}" srcOrd="1" destOrd="0" presId="urn:microsoft.com/office/officeart/2005/8/layout/hProcess7"/>
    <dgm:cxn modelId="{49526E3E-713C-4A78-B6F2-C32227E0C520}" type="presOf" srcId="{8C8E9573-53F0-413E-9D35-8384732BBD27}" destId="{9D0D7131-BF01-4BA3-9660-3003F19743AB}" srcOrd="1" destOrd="0" presId="urn:microsoft.com/office/officeart/2005/8/layout/hProcess7"/>
    <dgm:cxn modelId="{6738246E-E079-4E70-991D-32D9750A38FA}" type="presOf" srcId="{D5223580-7834-4614-B44F-D128079CE531}" destId="{1163CA1D-5F60-4CC6-A894-D57B0A0D90F0}" srcOrd="0" destOrd="0" presId="urn:microsoft.com/office/officeart/2005/8/layout/hProcess7"/>
    <dgm:cxn modelId="{444D2276-6AD7-4547-A72F-A229FC439924}" type="presOf" srcId="{8C8E9573-53F0-413E-9D35-8384732BBD27}" destId="{31C2BF88-9822-4FBB-B2F5-07F8C46AF83A}" srcOrd="0" destOrd="0" presId="urn:microsoft.com/office/officeart/2005/8/layout/hProcess7"/>
    <dgm:cxn modelId="{88869CA0-D102-45CD-B3BF-E571A5DF032A}" srcId="{D5223580-7834-4614-B44F-D128079CE531}" destId="{33C30567-3187-48D0-9D65-C288E088B4EC}" srcOrd="0" destOrd="0" parTransId="{4C779BF3-4E08-4B8C-96F4-E382C640727F}" sibTransId="{67073D4F-C79C-448D-B6E8-E698A4018FE1}"/>
    <dgm:cxn modelId="{8A8FFCAF-A23B-4AA9-8715-F86F972CFDD4}" srcId="{8167BFB9-ED02-4F2A-9B32-B718AD752F21}" destId="{D5223580-7834-4614-B44F-D128079CE531}" srcOrd="2" destOrd="0" parTransId="{A4415118-7C5D-47F9-9574-1968371EDDE8}" sibTransId="{91BDB7CE-0BF8-4CB7-931D-2340D8183C17}"/>
    <dgm:cxn modelId="{2C70D1B5-3CC3-4CF8-9E44-639C08B75827}" type="presOf" srcId="{8167BFB9-ED02-4F2A-9B32-B718AD752F21}" destId="{7279358D-1996-4207-84EC-2048B9AB9D2C}" srcOrd="0" destOrd="0" presId="urn:microsoft.com/office/officeart/2005/8/layout/hProcess7"/>
    <dgm:cxn modelId="{B319B2BC-319C-4E94-AD31-2DCDF5FA2BEC}" type="presOf" srcId="{33C30567-3187-48D0-9D65-C288E088B4EC}" destId="{E73053BE-EDBC-4D12-9E42-E90F2FD972A4}" srcOrd="0" destOrd="0" presId="urn:microsoft.com/office/officeart/2005/8/layout/hProcess7"/>
    <dgm:cxn modelId="{346C6FC1-2394-4D7F-AAC0-07BA8FF69C5D}" srcId="{8167BFB9-ED02-4F2A-9B32-B718AD752F21}" destId="{8C8E9573-53F0-413E-9D35-8384732BBD27}" srcOrd="1" destOrd="0" parTransId="{84637B5A-3A92-4BCB-9417-AA14AF9A3310}" sibTransId="{5C1D8945-6D6A-478B-AE07-BB63E35E2271}"/>
    <dgm:cxn modelId="{6BBA30C7-FE46-496F-B0A6-2C6AC6E38FB9}" type="presOf" srcId="{75DF0C16-7109-4430-93E7-4D2CD697C3EC}" destId="{1FE00E80-711D-490C-80D4-7BECB656E96E}" srcOrd="0" destOrd="0" presId="urn:microsoft.com/office/officeart/2005/8/layout/hProcess7"/>
    <dgm:cxn modelId="{66F4FBD0-DA00-4D70-8E15-FEAE4ED86646}" srcId="{8167BFB9-ED02-4F2A-9B32-B718AD752F21}" destId="{75DF0C16-7109-4430-93E7-4D2CD697C3EC}" srcOrd="0" destOrd="0" parTransId="{770F0836-C22F-4DF5-AA76-86ACC88A674D}" sibTransId="{4EB76977-2AEC-4DF9-81BC-03462F9F2278}"/>
    <dgm:cxn modelId="{A377A7D3-14EF-4D2C-9604-1A4F3DF53AE7}" srcId="{75DF0C16-7109-4430-93E7-4D2CD697C3EC}" destId="{08DE9A69-8578-46C4-9FCD-DF988C01A4BC}" srcOrd="0" destOrd="0" parTransId="{C189B3C1-075D-417F-BE52-BE0B2F862218}" sibTransId="{AC8C2084-874A-401D-AD30-6B19162A460C}"/>
    <dgm:cxn modelId="{0D1763D7-848C-48AD-80F6-89DA3CEEBF7A}" type="presOf" srcId="{08DE9A69-8578-46C4-9FCD-DF988C01A4BC}" destId="{ADEA0E8E-B62B-4247-B71D-9E80FB03894F}" srcOrd="0" destOrd="0" presId="urn:microsoft.com/office/officeart/2005/8/layout/hProcess7"/>
    <dgm:cxn modelId="{74B59DE5-B02A-45DA-A89C-901414EF94D2}" type="presOf" srcId="{D5223580-7834-4614-B44F-D128079CE531}" destId="{46DFD9D6-4B79-4ADD-9550-890AF22532A7}" srcOrd="1" destOrd="0" presId="urn:microsoft.com/office/officeart/2005/8/layout/hProcess7"/>
    <dgm:cxn modelId="{141F9BEC-EDB9-4D09-B6B9-466D615EC653}" srcId="{8C8E9573-53F0-413E-9D35-8384732BBD27}" destId="{E33E5A24-E53D-4789-A7E9-3A5D49765F8D}" srcOrd="0" destOrd="0" parTransId="{98815D7F-4517-42AF-A40D-00C99534D509}" sibTransId="{C4BB3A85-A4ED-4645-81B1-54C9215D8340}"/>
    <dgm:cxn modelId="{F3402EF4-C6EC-4C7B-85DB-260C565F6448}" type="presOf" srcId="{E33E5A24-E53D-4789-A7E9-3A5D49765F8D}" destId="{AF0C8601-6D52-4D88-8886-6A3CF1CE3691}" srcOrd="0" destOrd="0" presId="urn:microsoft.com/office/officeart/2005/8/layout/hProcess7"/>
    <dgm:cxn modelId="{A224D4FC-5062-4E79-9C49-6F37AD09FD0B}" type="presParOf" srcId="{7279358D-1996-4207-84EC-2048B9AB9D2C}" destId="{4F775932-0EEF-4338-98CF-884BAC8A2509}" srcOrd="0" destOrd="0" presId="urn:microsoft.com/office/officeart/2005/8/layout/hProcess7"/>
    <dgm:cxn modelId="{49F6EC94-665C-4928-A864-2DBFC8FC46C7}" type="presParOf" srcId="{4F775932-0EEF-4338-98CF-884BAC8A2509}" destId="{1FE00E80-711D-490C-80D4-7BECB656E96E}" srcOrd="0" destOrd="0" presId="urn:microsoft.com/office/officeart/2005/8/layout/hProcess7"/>
    <dgm:cxn modelId="{2CEDE1EA-4535-4314-A7B9-CCC9AAF0F5A0}" type="presParOf" srcId="{4F775932-0EEF-4338-98CF-884BAC8A2509}" destId="{C318D706-E008-4A70-B1DA-4586690F0443}" srcOrd="1" destOrd="0" presId="urn:microsoft.com/office/officeart/2005/8/layout/hProcess7"/>
    <dgm:cxn modelId="{B44874D2-8637-458E-BFE8-37D5C75FAE15}" type="presParOf" srcId="{4F775932-0EEF-4338-98CF-884BAC8A2509}" destId="{ADEA0E8E-B62B-4247-B71D-9E80FB03894F}" srcOrd="2" destOrd="0" presId="urn:microsoft.com/office/officeart/2005/8/layout/hProcess7"/>
    <dgm:cxn modelId="{E5F0C287-E81C-428F-9E73-1D0DDDE3BDE5}" type="presParOf" srcId="{7279358D-1996-4207-84EC-2048B9AB9D2C}" destId="{F5AF4183-081F-4FA5-9F55-65F0DB142E38}" srcOrd="1" destOrd="0" presId="urn:microsoft.com/office/officeart/2005/8/layout/hProcess7"/>
    <dgm:cxn modelId="{76441EB0-A03A-49C7-9865-729E9650D4D9}" type="presParOf" srcId="{7279358D-1996-4207-84EC-2048B9AB9D2C}" destId="{266DBAA0-801A-4665-8882-816870BAB66B}" srcOrd="2" destOrd="0" presId="urn:microsoft.com/office/officeart/2005/8/layout/hProcess7"/>
    <dgm:cxn modelId="{36B918B0-03E0-4A46-850F-CA925142BFBA}" type="presParOf" srcId="{266DBAA0-801A-4665-8882-816870BAB66B}" destId="{63DD5A9D-8F5D-4779-8B94-88759389BE4E}" srcOrd="0" destOrd="0" presId="urn:microsoft.com/office/officeart/2005/8/layout/hProcess7"/>
    <dgm:cxn modelId="{1B8234F0-4FB7-42C3-AD86-E02C5704B8A1}" type="presParOf" srcId="{266DBAA0-801A-4665-8882-816870BAB66B}" destId="{39E31DE0-7D13-4348-B2EE-2586AFB5309B}" srcOrd="1" destOrd="0" presId="urn:microsoft.com/office/officeart/2005/8/layout/hProcess7"/>
    <dgm:cxn modelId="{C230EDFC-AA01-4B55-927A-9E35F5CA0565}" type="presParOf" srcId="{266DBAA0-801A-4665-8882-816870BAB66B}" destId="{EC3F5736-9DCE-43AD-BAA0-4E4A928EFC66}" srcOrd="2" destOrd="0" presId="urn:microsoft.com/office/officeart/2005/8/layout/hProcess7"/>
    <dgm:cxn modelId="{EB63D9F7-F5DB-499B-BAB2-0D2730E82260}" type="presParOf" srcId="{7279358D-1996-4207-84EC-2048B9AB9D2C}" destId="{12D19401-9B51-4903-B1C4-277C3277D5C5}" srcOrd="3" destOrd="0" presId="urn:microsoft.com/office/officeart/2005/8/layout/hProcess7"/>
    <dgm:cxn modelId="{E87BFEDA-CB26-455C-B728-AFDFA2871433}" type="presParOf" srcId="{7279358D-1996-4207-84EC-2048B9AB9D2C}" destId="{D482686C-6724-41DE-8899-C7C81BD9999B}" srcOrd="4" destOrd="0" presId="urn:microsoft.com/office/officeart/2005/8/layout/hProcess7"/>
    <dgm:cxn modelId="{9E0FDD0C-4CF2-4CE5-91D3-06BB6301A236}" type="presParOf" srcId="{D482686C-6724-41DE-8899-C7C81BD9999B}" destId="{31C2BF88-9822-4FBB-B2F5-07F8C46AF83A}" srcOrd="0" destOrd="0" presId="urn:microsoft.com/office/officeart/2005/8/layout/hProcess7"/>
    <dgm:cxn modelId="{FFD7CED0-7CE8-41EC-A69B-4B5124C901B1}" type="presParOf" srcId="{D482686C-6724-41DE-8899-C7C81BD9999B}" destId="{9D0D7131-BF01-4BA3-9660-3003F19743AB}" srcOrd="1" destOrd="0" presId="urn:microsoft.com/office/officeart/2005/8/layout/hProcess7"/>
    <dgm:cxn modelId="{F7BDFF7C-6876-4BD2-A35A-A37EDE6769C1}" type="presParOf" srcId="{D482686C-6724-41DE-8899-C7C81BD9999B}" destId="{AF0C8601-6D52-4D88-8886-6A3CF1CE3691}" srcOrd="2" destOrd="0" presId="urn:microsoft.com/office/officeart/2005/8/layout/hProcess7"/>
    <dgm:cxn modelId="{816C63F8-466B-4C41-A06A-3E4A7ACE606B}" type="presParOf" srcId="{7279358D-1996-4207-84EC-2048B9AB9D2C}" destId="{363BF16B-7F23-48AD-BFD4-E04445B82561}" srcOrd="5" destOrd="0" presId="urn:microsoft.com/office/officeart/2005/8/layout/hProcess7"/>
    <dgm:cxn modelId="{99523823-62F4-442F-BCC8-27BFD28363C6}" type="presParOf" srcId="{7279358D-1996-4207-84EC-2048B9AB9D2C}" destId="{15692158-E20C-4FE2-A544-752497211246}" srcOrd="6" destOrd="0" presId="urn:microsoft.com/office/officeart/2005/8/layout/hProcess7"/>
    <dgm:cxn modelId="{D9A03952-7CBC-4915-A46B-07F0328FBD4E}" type="presParOf" srcId="{15692158-E20C-4FE2-A544-752497211246}" destId="{F6326DB8-7E3D-46BD-ACA2-59A2DF0C4F6A}" srcOrd="0" destOrd="0" presId="urn:microsoft.com/office/officeart/2005/8/layout/hProcess7"/>
    <dgm:cxn modelId="{03BE594F-9A68-4EBB-A573-D842034E996A}" type="presParOf" srcId="{15692158-E20C-4FE2-A544-752497211246}" destId="{3D8FF103-7B7D-4B4D-AA4D-D74451160C14}" srcOrd="1" destOrd="0" presId="urn:microsoft.com/office/officeart/2005/8/layout/hProcess7"/>
    <dgm:cxn modelId="{64323CB7-AE14-4EEA-944A-ABA45CF84FC4}" type="presParOf" srcId="{15692158-E20C-4FE2-A544-752497211246}" destId="{56EDDAD8-4A68-4F95-AA73-89285DDA99E5}" srcOrd="2" destOrd="0" presId="urn:microsoft.com/office/officeart/2005/8/layout/hProcess7"/>
    <dgm:cxn modelId="{778BD84F-FAD2-42C9-9918-FFE75EC6FC29}" type="presParOf" srcId="{7279358D-1996-4207-84EC-2048B9AB9D2C}" destId="{104A2BAC-C96F-450A-B353-7BE60F1B5DB1}" srcOrd="7" destOrd="0" presId="urn:microsoft.com/office/officeart/2005/8/layout/hProcess7"/>
    <dgm:cxn modelId="{54CEBB6A-8F4E-439C-A0C4-074240ACC21F}" type="presParOf" srcId="{7279358D-1996-4207-84EC-2048B9AB9D2C}" destId="{AB97DF7D-879D-401D-9410-C67000E82193}" srcOrd="8" destOrd="0" presId="urn:microsoft.com/office/officeart/2005/8/layout/hProcess7"/>
    <dgm:cxn modelId="{175E4B8E-11C9-49B6-8DB9-C598BCD99EF8}" type="presParOf" srcId="{AB97DF7D-879D-401D-9410-C67000E82193}" destId="{1163CA1D-5F60-4CC6-A894-D57B0A0D90F0}" srcOrd="0" destOrd="0" presId="urn:microsoft.com/office/officeart/2005/8/layout/hProcess7"/>
    <dgm:cxn modelId="{14887909-B437-44C6-80A1-FC7A776BCD49}" type="presParOf" srcId="{AB97DF7D-879D-401D-9410-C67000E82193}" destId="{46DFD9D6-4B79-4ADD-9550-890AF22532A7}" srcOrd="1" destOrd="0" presId="urn:microsoft.com/office/officeart/2005/8/layout/hProcess7"/>
    <dgm:cxn modelId="{D6DE166E-FA21-45A4-94E3-B94B38C1A8C0}" type="presParOf" srcId="{AB97DF7D-879D-401D-9410-C67000E82193}" destId="{E73053BE-EDBC-4D12-9E42-E90F2FD972A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2C512E-D3FB-494A-9608-9C7AF1C66C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2D0676-4ECE-4817-B07E-8D2D2F2AEFB4}">
      <dgm:prSet phldrT="[Текст]"/>
      <dgm:spPr/>
      <dgm:t>
        <a:bodyPr/>
        <a:lstStyle/>
        <a:p>
          <a:r>
            <a:rPr lang="ru-RU" dirty="0"/>
            <a:t>Президентские состязания</a:t>
          </a:r>
        </a:p>
      </dgm:t>
    </dgm:pt>
    <dgm:pt modelId="{B75EB3F2-9D1C-44CD-B19C-21D87F05F28F}" type="parTrans" cxnId="{67CE1CC7-0A8F-4A19-8CF5-131D0192EDB6}">
      <dgm:prSet/>
      <dgm:spPr/>
      <dgm:t>
        <a:bodyPr/>
        <a:lstStyle/>
        <a:p>
          <a:endParaRPr lang="ru-RU"/>
        </a:p>
      </dgm:t>
    </dgm:pt>
    <dgm:pt modelId="{DA650F72-FE9F-43AD-845C-84FEB59A2801}" type="sibTrans" cxnId="{67CE1CC7-0A8F-4A19-8CF5-131D0192EDB6}">
      <dgm:prSet/>
      <dgm:spPr/>
      <dgm:t>
        <a:bodyPr/>
        <a:lstStyle/>
        <a:p>
          <a:endParaRPr lang="ru-RU"/>
        </a:p>
      </dgm:t>
    </dgm:pt>
    <dgm:pt modelId="{DC8CAF7B-E75C-47B5-A99E-9433208422B9}">
      <dgm:prSet phldrT="[Текст]"/>
      <dgm:spPr/>
      <dgm:t>
        <a:bodyPr/>
        <a:lstStyle/>
        <a:p>
          <a:r>
            <a:rPr lang="ru-RU" b="1" dirty="0"/>
            <a:t>1 место </a:t>
          </a:r>
          <a:r>
            <a:rPr lang="ru-RU" dirty="0"/>
            <a:t>в отборочном этапе Спортивных соревнованиях школьников «Президентские состязания», 9-е классы</a:t>
          </a:r>
        </a:p>
      </dgm:t>
    </dgm:pt>
    <dgm:pt modelId="{00A20E35-E0EA-49A7-8E5C-CB6842C9B661}" type="parTrans" cxnId="{669CA56F-ED7B-4927-9226-973F1A75D721}">
      <dgm:prSet/>
      <dgm:spPr/>
      <dgm:t>
        <a:bodyPr/>
        <a:lstStyle/>
        <a:p>
          <a:endParaRPr lang="ru-RU"/>
        </a:p>
      </dgm:t>
    </dgm:pt>
    <dgm:pt modelId="{E52ABA81-3448-4FA6-8445-39FD21453FC6}" type="sibTrans" cxnId="{669CA56F-ED7B-4927-9226-973F1A75D721}">
      <dgm:prSet/>
      <dgm:spPr/>
      <dgm:t>
        <a:bodyPr/>
        <a:lstStyle/>
        <a:p>
          <a:endParaRPr lang="ru-RU"/>
        </a:p>
      </dgm:t>
    </dgm:pt>
    <dgm:pt modelId="{9F2CF996-76E8-4044-880F-96D4B300A7B6}">
      <dgm:prSet phldrT="[Текст]"/>
      <dgm:spPr/>
      <dgm:t>
        <a:bodyPr/>
        <a:lstStyle/>
        <a:p>
          <a:r>
            <a:rPr lang="ru-RU" b="1" dirty="0"/>
            <a:t>3 место </a:t>
          </a:r>
          <a:r>
            <a:rPr lang="ru-RU" dirty="0"/>
            <a:t>в отборочном этапе Спортивных соревнованиях школьников «Президентские состязания», 10-е классы</a:t>
          </a:r>
        </a:p>
      </dgm:t>
    </dgm:pt>
    <dgm:pt modelId="{7FF7676E-473A-453B-9B71-759BB3ECF608}" type="parTrans" cxnId="{BBF15D20-D42A-4097-B0F4-D738B51804F6}">
      <dgm:prSet/>
      <dgm:spPr/>
      <dgm:t>
        <a:bodyPr/>
        <a:lstStyle/>
        <a:p>
          <a:endParaRPr lang="ru-RU"/>
        </a:p>
      </dgm:t>
    </dgm:pt>
    <dgm:pt modelId="{80DC38F2-8A2D-4CE5-8D2C-ECC39FC78F4D}" type="sibTrans" cxnId="{BBF15D20-D42A-4097-B0F4-D738B51804F6}">
      <dgm:prSet/>
      <dgm:spPr/>
      <dgm:t>
        <a:bodyPr/>
        <a:lstStyle/>
        <a:p>
          <a:endParaRPr lang="ru-RU"/>
        </a:p>
      </dgm:t>
    </dgm:pt>
    <dgm:pt modelId="{E8934FFC-5F39-4E4F-B37D-F6DA2A59E906}">
      <dgm:prSet phldrT="[Текст]"/>
      <dgm:spPr/>
      <dgm:t>
        <a:bodyPr/>
        <a:lstStyle/>
        <a:p>
          <a:r>
            <a:rPr lang="ru-RU" dirty="0"/>
            <a:t>«Чудо-шашки»</a:t>
          </a:r>
        </a:p>
      </dgm:t>
    </dgm:pt>
    <dgm:pt modelId="{01E2D72A-06C4-4DD7-8A86-8BE617E73122}" type="parTrans" cxnId="{E6F74132-F588-4272-94A5-34BEFBFB7201}">
      <dgm:prSet/>
      <dgm:spPr/>
      <dgm:t>
        <a:bodyPr/>
        <a:lstStyle/>
        <a:p>
          <a:endParaRPr lang="ru-RU"/>
        </a:p>
      </dgm:t>
    </dgm:pt>
    <dgm:pt modelId="{CD4E03AE-EBBB-482D-823C-4190A78CBA85}" type="sibTrans" cxnId="{E6F74132-F588-4272-94A5-34BEFBFB7201}">
      <dgm:prSet/>
      <dgm:spPr/>
      <dgm:t>
        <a:bodyPr/>
        <a:lstStyle/>
        <a:p>
          <a:endParaRPr lang="ru-RU"/>
        </a:p>
      </dgm:t>
    </dgm:pt>
    <dgm:pt modelId="{4C6F44AA-772F-4529-8DBB-0AEBAFB9F208}">
      <dgm:prSet phldrT="[Текст]"/>
      <dgm:spPr/>
      <dgm:t>
        <a:bodyPr/>
        <a:lstStyle/>
        <a:p>
          <a:r>
            <a:rPr lang="ru-RU" b="1" dirty="0"/>
            <a:t>2 место </a:t>
          </a:r>
          <a:r>
            <a:rPr lang="ru-RU" dirty="0"/>
            <a:t>в отборочном этапе Городских соревнований по шашкам «Чудо шашки» в номинации «Черные диагонали»</a:t>
          </a:r>
        </a:p>
      </dgm:t>
    </dgm:pt>
    <dgm:pt modelId="{A99A05AD-B4CC-4CC3-8E58-64F0F9E31529}" type="parTrans" cxnId="{FD22029C-CD99-40D0-B9BA-175D9287BC01}">
      <dgm:prSet/>
      <dgm:spPr/>
      <dgm:t>
        <a:bodyPr/>
        <a:lstStyle/>
        <a:p>
          <a:endParaRPr lang="ru-RU"/>
        </a:p>
      </dgm:t>
    </dgm:pt>
    <dgm:pt modelId="{85026168-41B1-4D36-AB22-25935B93EAB9}" type="sibTrans" cxnId="{FD22029C-CD99-40D0-B9BA-175D9287BC01}">
      <dgm:prSet/>
      <dgm:spPr/>
      <dgm:t>
        <a:bodyPr/>
        <a:lstStyle/>
        <a:p>
          <a:endParaRPr lang="ru-RU"/>
        </a:p>
      </dgm:t>
    </dgm:pt>
    <dgm:pt modelId="{621145BD-BB55-4C33-965D-230DD36E2EF2}">
      <dgm:prSet phldrT="[Текст]"/>
      <dgm:spPr/>
      <dgm:t>
        <a:bodyPr/>
        <a:lstStyle/>
        <a:p>
          <a:r>
            <a:rPr lang="ru-RU" b="1" dirty="0"/>
            <a:t>2 место </a:t>
          </a:r>
          <a:r>
            <a:rPr lang="ru-RU" dirty="0"/>
            <a:t>в отборочном этапе Городских соревнований по шашкам «Чудо шашки» в номинации «Чудо шашки»</a:t>
          </a:r>
        </a:p>
      </dgm:t>
    </dgm:pt>
    <dgm:pt modelId="{FEDC66EB-3053-4576-A140-9865628B0352}" type="parTrans" cxnId="{2550A7E7-E854-472C-B220-F9216B27F459}">
      <dgm:prSet/>
      <dgm:spPr/>
      <dgm:t>
        <a:bodyPr/>
        <a:lstStyle/>
        <a:p>
          <a:endParaRPr lang="ru-RU"/>
        </a:p>
      </dgm:t>
    </dgm:pt>
    <dgm:pt modelId="{7EA149E3-409D-4602-997C-83A1738521C1}" type="sibTrans" cxnId="{2550A7E7-E854-472C-B220-F9216B27F459}">
      <dgm:prSet/>
      <dgm:spPr/>
      <dgm:t>
        <a:bodyPr/>
        <a:lstStyle/>
        <a:p>
          <a:endParaRPr lang="ru-RU"/>
        </a:p>
      </dgm:t>
    </dgm:pt>
    <dgm:pt modelId="{14A10B7F-1B80-4ACF-8FF4-064966F15210}">
      <dgm:prSet phldrT="[Текст]"/>
      <dgm:spPr/>
      <dgm:t>
        <a:bodyPr/>
        <a:lstStyle/>
        <a:p>
          <a:r>
            <a:rPr lang="ru-RU" dirty="0"/>
            <a:t>«Храмы моего города»</a:t>
          </a:r>
        </a:p>
      </dgm:t>
    </dgm:pt>
    <dgm:pt modelId="{10EC5845-CFE8-40DB-9596-015F04AEFA04}" type="sibTrans" cxnId="{89A904D3-549E-47C0-A85C-E7786FF55B45}">
      <dgm:prSet/>
      <dgm:spPr/>
      <dgm:t>
        <a:bodyPr/>
        <a:lstStyle/>
        <a:p>
          <a:endParaRPr lang="ru-RU"/>
        </a:p>
      </dgm:t>
    </dgm:pt>
    <dgm:pt modelId="{CBFD5DBC-C77B-4321-A007-9DF56B237C6D}" type="parTrans" cxnId="{89A904D3-549E-47C0-A85C-E7786FF55B45}">
      <dgm:prSet/>
      <dgm:spPr/>
      <dgm:t>
        <a:bodyPr/>
        <a:lstStyle/>
        <a:p>
          <a:endParaRPr lang="ru-RU"/>
        </a:p>
      </dgm:t>
    </dgm:pt>
    <dgm:pt modelId="{EDD266D1-B474-4F29-85B7-73F4B94A1C63}">
      <dgm:prSet phldrT="[Текст]"/>
      <dgm:spPr/>
      <dgm:t>
        <a:bodyPr/>
        <a:lstStyle/>
        <a:p>
          <a:r>
            <a:rPr lang="ru-RU" b="1" dirty="0"/>
            <a:t>5 участников </a:t>
          </a:r>
          <a:r>
            <a:rPr lang="ru-RU" dirty="0"/>
            <a:t>4-х классов в конкурсе рисунков «Храмы моего города»</a:t>
          </a:r>
        </a:p>
      </dgm:t>
    </dgm:pt>
    <dgm:pt modelId="{3D4016F6-1D57-4E49-A07C-61341B72A73B}" type="sibTrans" cxnId="{BD64749E-EB69-4C66-92F7-D44BA60960AB}">
      <dgm:prSet/>
      <dgm:spPr/>
      <dgm:t>
        <a:bodyPr/>
        <a:lstStyle/>
        <a:p>
          <a:endParaRPr lang="ru-RU"/>
        </a:p>
      </dgm:t>
    </dgm:pt>
    <dgm:pt modelId="{CF519E45-DDBB-4778-BE92-1D76055D245E}" type="parTrans" cxnId="{BD64749E-EB69-4C66-92F7-D44BA60960AB}">
      <dgm:prSet/>
      <dgm:spPr/>
      <dgm:t>
        <a:bodyPr/>
        <a:lstStyle/>
        <a:p>
          <a:endParaRPr lang="ru-RU"/>
        </a:p>
      </dgm:t>
    </dgm:pt>
    <dgm:pt modelId="{04038879-D15E-44F6-9A31-39008B2809D9}" type="pres">
      <dgm:prSet presAssocID="{1F2C512E-D3FB-494A-9608-9C7AF1C66CB4}" presName="Name0" presStyleCnt="0">
        <dgm:presLayoutVars>
          <dgm:dir/>
          <dgm:animLvl val="lvl"/>
          <dgm:resizeHandles val="exact"/>
        </dgm:presLayoutVars>
      </dgm:prSet>
      <dgm:spPr/>
    </dgm:pt>
    <dgm:pt modelId="{BFA91DB7-E970-4359-B280-148E654EFC3F}" type="pres">
      <dgm:prSet presAssocID="{FA2D0676-4ECE-4817-B07E-8D2D2F2AEFB4}" presName="composite" presStyleCnt="0"/>
      <dgm:spPr/>
    </dgm:pt>
    <dgm:pt modelId="{D03C3040-79F0-4738-974A-A36D64107D41}" type="pres">
      <dgm:prSet presAssocID="{FA2D0676-4ECE-4817-B07E-8D2D2F2AEFB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8C1C3FA-6BD5-40AA-A293-85A03BCDB5BA}" type="pres">
      <dgm:prSet presAssocID="{FA2D0676-4ECE-4817-B07E-8D2D2F2AEFB4}" presName="desTx" presStyleLbl="alignAccFollowNode1" presStyleIdx="0" presStyleCnt="3">
        <dgm:presLayoutVars>
          <dgm:bulletEnabled val="1"/>
        </dgm:presLayoutVars>
      </dgm:prSet>
      <dgm:spPr/>
    </dgm:pt>
    <dgm:pt modelId="{218B6655-D128-4709-B126-A3A90C96FDDB}" type="pres">
      <dgm:prSet presAssocID="{DA650F72-FE9F-43AD-845C-84FEB59A2801}" presName="space" presStyleCnt="0"/>
      <dgm:spPr/>
    </dgm:pt>
    <dgm:pt modelId="{53B9C3C0-F88A-4E36-B644-241004F69C90}" type="pres">
      <dgm:prSet presAssocID="{E8934FFC-5F39-4E4F-B37D-F6DA2A59E906}" presName="composite" presStyleCnt="0"/>
      <dgm:spPr/>
    </dgm:pt>
    <dgm:pt modelId="{C82B2D60-A24E-4D03-988E-FC0FF59DC3B4}" type="pres">
      <dgm:prSet presAssocID="{E8934FFC-5F39-4E4F-B37D-F6DA2A59E90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0DE7B02-7836-41D5-BBAB-EE6308178AD5}" type="pres">
      <dgm:prSet presAssocID="{E8934FFC-5F39-4E4F-B37D-F6DA2A59E906}" presName="desTx" presStyleLbl="alignAccFollowNode1" presStyleIdx="1" presStyleCnt="3">
        <dgm:presLayoutVars>
          <dgm:bulletEnabled val="1"/>
        </dgm:presLayoutVars>
      </dgm:prSet>
      <dgm:spPr/>
    </dgm:pt>
    <dgm:pt modelId="{0FF745FD-CB10-4E4B-B057-79502D025D13}" type="pres">
      <dgm:prSet presAssocID="{CD4E03AE-EBBB-482D-823C-4190A78CBA85}" presName="space" presStyleCnt="0"/>
      <dgm:spPr/>
    </dgm:pt>
    <dgm:pt modelId="{FF7E0B40-1D2D-47C3-9935-B43958E2E490}" type="pres">
      <dgm:prSet presAssocID="{14A10B7F-1B80-4ACF-8FF4-064966F15210}" presName="composite" presStyleCnt="0"/>
      <dgm:spPr/>
    </dgm:pt>
    <dgm:pt modelId="{8F9B8DF9-4156-4D4C-A358-70AFCE753204}" type="pres">
      <dgm:prSet presAssocID="{14A10B7F-1B80-4ACF-8FF4-064966F1521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6B33739-0246-4C34-A056-84D92CD45C47}" type="pres">
      <dgm:prSet presAssocID="{14A10B7F-1B80-4ACF-8FF4-064966F1521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BF15D20-D42A-4097-B0F4-D738B51804F6}" srcId="{FA2D0676-4ECE-4817-B07E-8D2D2F2AEFB4}" destId="{9F2CF996-76E8-4044-880F-96D4B300A7B6}" srcOrd="1" destOrd="0" parTransId="{7FF7676E-473A-453B-9B71-759BB3ECF608}" sibTransId="{80DC38F2-8A2D-4CE5-8D2C-ECC39FC78F4D}"/>
    <dgm:cxn modelId="{A52A6D30-DFB8-45CC-82C8-8AD7DCE59693}" type="presOf" srcId="{4C6F44AA-772F-4529-8DBB-0AEBAFB9F208}" destId="{10DE7B02-7836-41D5-BBAB-EE6308178AD5}" srcOrd="0" destOrd="0" presId="urn:microsoft.com/office/officeart/2005/8/layout/hList1"/>
    <dgm:cxn modelId="{C2FA8430-9BBC-45E9-B022-188321721A67}" type="presOf" srcId="{1F2C512E-D3FB-494A-9608-9C7AF1C66CB4}" destId="{04038879-D15E-44F6-9A31-39008B2809D9}" srcOrd="0" destOrd="0" presId="urn:microsoft.com/office/officeart/2005/8/layout/hList1"/>
    <dgm:cxn modelId="{E6F74132-F588-4272-94A5-34BEFBFB7201}" srcId="{1F2C512E-D3FB-494A-9608-9C7AF1C66CB4}" destId="{E8934FFC-5F39-4E4F-B37D-F6DA2A59E906}" srcOrd="1" destOrd="0" parTransId="{01E2D72A-06C4-4DD7-8A86-8BE617E73122}" sibTransId="{CD4E03AE-EBBB-482D-823C-4190A78CBA85}"/>
    <dgm:cxn modelId="{3A4BC462-4B7A-49BC-8F53-72CE639AEBD0}" type="presOf" srcId="{E8934FFC-5F39-4E4F-B37D-F6DA2A59E906}" destId="{C82B2D60-A24E-4D03-988E-FC0FF59DC3B4}" srcOrd="0" destOrd="0" presId="urn:microsoft.com/office/officeart/2005/8/layout/hList1"/>
    <dgm:cxn modelId="{669CA56F-ED7B-4927-9226-973F1A75D721}" srcId="{FA2D0676-4ECE-4817-B07E-8D2D2F2AEFB4}" destId="{DC8CAF7B-E75C-47B5-A99E-9433208422B9}" srcOrd="0" destOrd="0" parTransId="{00A20E35-E0EA-49A7-8E5C-CB6842C9B661}" sibTransId="{E52ABA81-3448-4FA6-8445-39FD21453FC6}"/>
    <dgm:cxn modelId="{E2860959-FBAE-4259-9394-C9B4AA8B78F8}" type="presOf" srcId="{FA2D0676-4ECE-4817-B07E-8D2D2F2AEFB4}" destId="{D03C3040-79F0-4738-974A-A36D64107D41}" srcOrd="0" destOrd="0" presId="urn:microsoft.com/office/officeart/2005/8/layout/hList1"/>
    <dgm:cxn modelId="{DE10F27E-8CAC-4A0D-8D4C-600E1500AE93}" type="presOf" srcId="{14A10B7F-1B80-4ACF-8FF4-064966F15210}" destId="{8F9B8DF9-4156-4D4C-A358-70AFCE753204}" srcOrd="0" destOrd="0" presId="urn:microsoft.com/office/officeart/2005/8/layout/hList1"/>
    <dgm:cxn modelId="{108EAD94-0387-4E0D-A879-213B6FAE71F9}" type="presOf" srcId="{621145BD-BB55-4C33-965D-230DD36E2EF2}" destId="{10DE7B02-7836-41D5-BBAB-EE6308178AD5}" srcOrd="0" destOrd="1" presId="urn:microsoft.com/office/officeart/2005/8/layout/hList1"/>
    <dgm:cxn modelId="{FD22029C-CD99-40D0-B9BA-175D9287BC01}" srcId="{E8934FFC-5F39-4E4F-B37D-F6DA2A59E906}" destId="{4C6F44AA-772F-4529-8DBB-0AEBAFB9F208}" srcOrd="0" destOrd="0" parTransId="{A99A05AD-B4CC-4CC3-8E58-64F0F9E31529}" sibTransId="{85026168-41B1-4D36-AB22-25935B93EAB9}"/>
    <dgm:cxn modelId="{BD64749E-EB69-4C66-92F7-D44BA60960AB}" srcId="{14A10B7F-1B80-4ACF-8FF4-064966F15210}" destId="{EDD266D1-B474-4F29-85B7-73F4B94A1C63}" srcOrd="0" destOrd="0" parTransId="{CF519E45-DDBB-4778-BE92-1D76055D245E}" sibTransId="{3D4016F6-1D57-4E49-A07C-61341B72A73B}"/>
    <dgm:cxn modelId="{ACB5289F-015E-4D48-9796-F6524DEB7E61}" type="presOf" srcId="{DC8CAF7B-E75C-47B5-A99E-9433208422B9}" destId="{48C1C3FA-6BD5-40AA-A293-85A03BCDB5BA}" srcOrd="0" destOrd="0" presId="urn:microsoft.com/office/officeart/2005/8/layout/hList1"/>
    <dgm:cxn modelId="{B275F0AC-A3E6-466D-9FDD-19185B8D2CE4}" type="presOf" srcId="{EDD266D1-B474-4F29-85B7-73F4B94A1C63}" destId="{E6B33739-0246-4C34-A056-84D92CD45C47}" srcOrd="0" destOrd="0" presId="urn:microsoft.com/office/officeart/2005/8/layout/hList1"/>
    <dgm:cxn modelId="{67CE1CC7-0A8F-4A19-8CF5-131D0192EDB6}" srcId="{1F2C512E-D3FB-494A-9608-9C7AF1C66CB4}" destId="{FA2D0676-4ECE-4817-B07E-8D2D2F2AEFB4}" srcOrd="0" destOrd="0" parTransId="{B75EB3F2-9D1C-44CD-B19C-21D87F05F28F}" sibTransId="{DA650F72-FE9F-43AD-845C-84FEB59A2801}"/>
    <dgm:cxn modelId="{69F0D0C9-A7FB-417E-8819-84EB57DBB1B1}" type="presOf" srcId="{9F2CF996-76E8-4044-880F-96D4B300A7B6}" destId="{48C1C3FA-6BD5-40AA-A293-85A03BCDB5BA}" srcOrd="0" destOrd="1" presId="urn:microsoft.com/office/officeart/2005/8/layout/hList1"/>
    <dgm:cxn modelId="{89A904D3-549E-47C0-A85C-E7786FF55B45}" srcId="{1F2C512E-D3FB-494A-9608-9C7AF1C66CB4}" destId="{14A10B7F-1B80-4ACF-8FF4-064966F15210}" srcOrd="2" destOrd="0" parTransId="{CBFD5DBC-C77B-4321-A007-9DF56B237C6D}" sibTransId="{10EC5845-CFE8-40DB-9596-015F04AEFA04}"/>
    <dgm:cxn modelId="{2550A7E7-E854-472C-B220-F9216B27F459}" srcId="{E8934FFC-5F39-4E4F-B37D-F6DA2A59E906}" destId="{621145BD-BB55-4C33-965D-230DD36E2EF2}" srcOrd="1" destOrd="0" parTransId="{FEDC66EB-3053-4576-A140-9865628B0352}" sibTransId="{7EA149E3-409D-4602-997C-83A1738521C1}"/>
    <dgm:cxn modelId="{6FF16C2E-141B-494A-9299-D499967D3489}" type="presParOf" srcId="{04038879-D15E-44F6-9A31-39008B2809D9}" destId="{BFA91DB7-E970-4359-B280-148E654EFC3F}" srcOrd="0" destOrd="0" presId="urn:microsoft.com/office/officeart/2005/8/layout/hList1"/>
    <dgm:cxn modelId="{0190E148-892B-406E-A8EE-491653BE277B}" type="presParOf" srcId="{BFA91DB7-E970-4359-B280-148E654EFC3F}" destId="{D03C3040-79F0-4738-974A-A36D64107D41}" srcOrd="0" destOrd="0" presId="urn:microsoft.com/office/officeart/2005/8/layout/hList1"/>
    <dgm:cxn modelId="{C42957E4-D340-48EC-AE36-7DF1C472F9C1}" type="presParOf" srcId="{BFA91DB7-E970-4359-B280-148E654EFC3F}" destId="{48C1C3FA-6BD5-40AA-A293-85A03BCDB5BA}" srcOrd="1" destOrd="0" presId="urn:microsoft.com/office/officeart/2005/8/layout/hList1"/>
    <dgm:cxn modelId="{E50CC7BC-D4B9-4D75-A24D-919FE073A130}" type="presParOf" srcId="{04038879-D15E-44F6-9A31-39008B2809D9}" destId="{218B6655-D128-4709-B126-A3A90C96FDDB}" srcOrd="1" destOrd="0" presId="urn:microsoft.com/office/officeart/2005/8/layout/hList1"/>
    <dgm:cxn modelId="{67ED478A-7D8F-40C9-BC08-BE056925AD1A}" type="presParOf" srcId="{04038879-D15E-44F6-9A31-39008B2809D9}" destId="{53B9C3C0-F88A-4E36-B644-241004F69C90}" srcOrd="2" destOrd="0" presId="urn:microsoft.com/office/officeart/2005/8/layout/hList1"/>
    <dgm:cxn modelId="{D90B2032-EF17-43BC-B4F5-90F879F212B5}" type="presParOf" srcId="{53B9C3C0-F88A-4E36-B644-241004F69C90}" destId="{C82B2D60-A24E-4D03-988E-FC0FF59DC3B4}" srcOrd="0" destOrd="0" presId="urn:microsoft.com/office/officeart/2005/8/layout/hList1"/>
    <dgm:cxn modelId="{A89880E9-BF94-4177-AF8A-41D2DAF87BD8}" type="presParOf" srcId="{53B9C3C0-F88A-4E36-B644-241004F69C90}" destId="{10DE7B02-7836-41D5-BBAB-EE6308178AD5}" srcOrd="1" destOrd="0" presId="urn:microsoft.com/office/officeart/2005/8/layout/hList1"/>
    <dgm:cxn modelId="{652BE45E-0BDC-4228-9F76-8B6E3149A3A1}" type="presParOf" srcId="{04038879-D15E-44F6-9A31-39008B2809D9}" destId="{0FF745FD-CB10-4E4B-B057-79502D025D13}" srcOrd="3" destOrd="0" presId="urn:microsoft.com/office/officeart/2005/8/layout/hList1"/>
    <dgm:cxn modelId="{23A331BD-D24E-4DA7-87FD-F033592BF526}" type="presParOf" srcId="{04038879-D15E-44F6-9A31-39008B2809D9}" destId="{FF7E0B40-1D2D-47C3-9935-B43958E2E490}" srcOrd="4" destOrd="0" presId="urn:microsoft.com/office/officeart/2005/8/layout/hList1"/>
    <dgm:cxn modelId="{5D5C24D5-D20C-4A7F-8E8A-E5000B426002}" type="presParOf" srcId="{FF7E0B40-1D2D-47C3-9935-B43958E2E490}" destId="{8F9B8DF9-4156-4D4C-A358-70AFCE753204}" srcOrd="0" destOrd="0" presId="urn:microsoft.com/office/officeart/2005/8/layout/hList1"/>
    <dgm:cxn modelId="{41F5AAB2-633F-4844-84E1-C758A82F18E3}" type="presParOf" srcId="{FF7E0B40-1D2D-47C3-9935-B43958E2E490}" destId="{E6B33739-0246-4C34-A056-84D92CD45C4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2C512E-D3FB-494A-9608-9C7AF1C66C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2D0676-4ECE-4817-B07E-8D2D2F2AEFB4}">
      <dgm:prSet phldrT="[Текст]"/>
      <dgm:spPr/>
      <dgm:t>
        <a:bodyPr/>
        <a:lstStyle/>
        <a:p>
          <a:r>
            <a:rPr lang="ru-RU" dirty="0"/>
            <a:t>ШСК «В ТЕМПЕ»</a:t>
          </a:r>
        </a:p>
      </dgm:t>
    </dgm:pt>
    <dgm:pt modelId="{B75EB3F2-9D1C-44CD-B19C-21D87F05F28F}" type="parTrans" cxnId="{67CE1CC7-0A8F-4A19-8CF5-131D0192EDB6}">
      <dgm:prSet/>
      <dgm:spPr/>
      <dgm:t>
        <a:bodyPr/>
        <a:lstStyle/>
        <a:p>
          <a:endParaRPr lang="ru-RU"/>
        </a:p>
      </dgm:t>
    </dgm:pt>
    <dgm:pt modelId="{DA650F72-FE9F-43AD-845C-84FEB59A2801}" type="sibTrans" cxnId="{67CE1CC7-0A8F-4A19-8CF5-131D0192EDB6}">
      <dgm:prSet/>
      <dgm:spPr/>
      <dgm:t>
        <a:bodyPr/>
        <a:lstStyle/>
        <a:p>
          <a:endParaRPr lang="ru-RU"/>
        </a:p>
      </dgm:t>
    </dgm:pt>
    <dgm:pt modelId="{DC8CAF7B-E75C-47B5-A99E-9433208422B9}">
      <dgm:prSet phldrT="[Текст]"/>
      <dgm:spPr/>
      <dgm:t>
        <a:bodyPr/>
        <a:lstStyle/>
        <a:p>
          <a:r>
            <a:rPr lang="ru-RU" b="1" dirty="0"/>
            <a:t>1 место </a:t>
          </a:r>
          <a:r>
            <a:rPr lang="ru-RU" dirty="0"/>
            <a:t>в отборочном фестивале «Всей семьей на старт» среди семей дошкольников</a:t>
          </a:r>
          <a:endParaRPr lang="ru-RU" b="1" dirty="0"/>
        </a:p>
      </dgm:t>
    </dgm:pt>
    <dgm:pt modelId="{00A20E35-E0EA-49A7-8E5C-CB6842C9B661}" type="parTrans" cxnId="{669CA56F-ED7B-4927-9226-973F1A75D721}">
      <dgm:prSet/>
      <dgm:spPr/>
      <dgm:t>
        <a:bodyPr/>
        <a:lstStyle/>
        <a:p>
          <a:endParaRPr lang="ru-RU"/>
        </a:p>
      </dgm:t>
    </dgm:pt>
    <dgm:pt modelId="{E52ABA81-3448-4FA6-8445-39FD21453FC6}" type="sibTrans" cxnId="{669CA56F-ED7B-4927-9226-973F1A75D721}">
      <dgm:prSet/>
      <dgm:spPr/>
      <dgm:t>
        <a:bodyPr/>
        <a:lstStyle/>
        <a:p>
          <a:endParaRPr lang="ru-RU"/>
        </a:p>
      </dgm:t>
    </dgm:pt>
    <dgm:pt modelId="{8C9F0CD7-0E3C-4DBC-9DFD-8AA80350FE2B}">
      <dgm:prSet phldrT="[Текст]"/>
      <dgm:spPr/>
      <dgm:t>
        <a:bodyPr/>
        <a:lstStyle/>
        <a:p>
          <a:r>
            <a:rPr lang="ru-RU" dirty="0"/>
            <a:t>«По страницам жизни К.Э. Циолковского»</a:t>
          </a:r>
        </a:p>
      </dgm:t>
    </dgm:pt>
    <dgm:pt modelId="{42060292-6AE0-4F1A-9FDE-3B8B39266B89}" type="parTrans" cxnId="{308EE47A-71D3-412A-8475-77212EE94263}">
      <dgm:prSet/>
      <dgm:spPr/>
      <dgm:t>
        <a:bodyPr/>
        <a:lstStyle/>
        <a:p>
          <a:endParaRPr lang="ru-RU"/>
        </a:p>
      </dgm:t>
    </dgm:pt>
    <dgm:pt modelId="{EFC3AA7C-CDF2-4A7B-8D4B-C0F197D807DA}" type="sibTrans" cxnId="{308EE47A-71D3-412A-8475-77212EE94263}">
      <dgm:prSet/>
      <dgm:spPr/>
      <dgm:t>
        <a:bodyPr/>
        <a:lstStyle/>
        <a:p>
          <a:endParaRPr lang="ru-RU"/>
        </a:p>
      </dgm:t>
    </dgm:pt>
    <dgm:pt modelId="{C9470A6A-5F2F-4111-AD1B-F949A093B67C}">
      <dgm:prSet phldrT="[Текст]"/>
      <dgm:spPr/>
      <dgm:t>
        <a:bodyPr/>
        <a:lstStyle/>
        <a:p>
          <a:r>
            <a:rPr lang="ru-RU" b="1" dirty="0"/>
            <a:t>1 победитель </a:t>
          </a:r>
          <a:r>
            <a:rPr lang="ru-RU" dirty="0" err="1"/>
            <a:t>квиза</a:t>
          </a:r>
          <a:r>
            <a:rPr lang="ru-RU" dirty="0"/>
            <a:t> «По страницам жизни К.Э. Циолковского»</a:t>
          </a:r>
        </a:p>
      </dgm:t>
    </dgm:pt>
    <dgm:pt modelId="{2991FC0D-C455-4553-AACF-5D5BE40F921C}" type="parTrans" cxnId="{80809599-AE6F-4A1D-AFFF-7C5489EBFF46}">
      <dgm:prSet/>
      <dgm:spPr/>
      <dgm:t>
        <a:bodyPr/>
        <a:lstStyle/>
        <a:p>
          <a:endParaRPr lang="ru-RU"/>
        </a:p>
      </dgm:t>
    </dgm:pt>
    <dgm:pt modelId="{6059351D-324A-4466-9241-48A8D0A03055}" type="sibTrans" cxnId="{80809599-AE6F-4A1D-AFFF-7C5489EBFF46}">
      <dgm:prSet/>
      <dgm:spPr/>
      <dgm:t>
        <a:bodyPr/>
        <a:lstStyle/>
        <a:p>
          <a:endParaRPr lang="ru-RU"/>
        </a:p>
      </dgm:t>
    </dgm:pt>
    <dgm:pt modelId="{6BD31A02-0350-4786-A568-9EE72F0C3CBE}">
      <dgm:prSet phldrT="[Текст]"/>
      <dgm:spPr/>
      <dgm:t>
        <a:bodyPr/>
        <a:lstStyle/>
        <a:p>
          <a:r>
            <a:rPr lang="ru-RU" dirty="0"/>
            <a:t>«Равные условия – равные возможности»</a:t>
          </a:r>
        </a:p>
      </dgm:t>
    </dgm:pt>
    <dgm:pt modelId="{C4544B45-B30F-4C34-9585-9AAC345C14E1}" type="parTrans" cxnId="{7C0C9F91-B8A2-4864-A51F-7F015DDC8F8F}">
      <dgm:prSet/>
      <dgm:spPr/>
      <dgm:t>
        <a:bodyPr/>
        <a:lstStyle/>
        <a:p>
          <a:endParaRPr lang="ru-RU"/>
        </a:p>
      </dgm:t>
    </dgm:pt>
    <dgm:pt modelId="{B8A9EA83-C1BB-440A-8608-FE28AD9B96B0}" type="sibTrans" cxnId="{7C0C9F91-B8A2-4864-A51F-7F015DDC8F8F}">
      <dgm:prSet/>
      <dgm:spPr/>
      <dgm:t>
        <a:bodyPr/>
        <a:lstStyle/>
        <a:p>
          <a:endParaRPr lang="ru-RU"/>
        </a:p>
      </dgm:t>
    </dgm:pt>
    <dgm:pt modelId="{37681FE8-F5A6-44D1-A453-E2B06E489A03}">
      <dgm:prSet phldrT="[Текст]"/>
      <dgm:spPr/>
      <dgm:t>
        <a:bodyPr/>
        <a:lstStyle/>
        <a:p>
          <a:r>
            <a:rPr lang="ru-RU" b="1" dirty="0"/>
            <a:t>Лауреат </a:t>
          </a:r>
          <a:r>
            <a:rPr lang="en-US" b="1" dirty="0"/>
            <a:t>II</a:t>
          </a:r>
          <a:r>
            <a:rPr lang="ru-RU" b="1" dirty="0"/>
            <a:t> степени </a:t>
          </a:r>
          <a:r>
            <a:rPr lang="ru-RU" dirty="0"/>
            <a:t>Открытого московского фестиваля «1+1»: равные условия – равные возможности» в номинации «Интеллектуальная викторина»</a:t>
          </a:r>
        </a:p>
      </dgm:t>
    </dgm:pt>
    <dgm:pt modelId="{8F725956-C6AD-4D72-9458-2B383E4FD8ED}" type="parTrans" cxnId="{4CD40587-82BF-4803-8522-0087101449B1}">
      <dgm:prSet/>
      <dgm:spPr/>
      <dgm:t>
        <a:bodyPr/>
        <a:lstStyle/>
        <a:p>
          <a:endParaRPr lang="ru-RU"/>
        </a:p>
      </dgm:t>
    </dgm:pt>
    <dgm:pt modelId="{B335B3A3-5017-407D-AA1C-3973E6EAF6A7}" type="sibTrans" cxnId="{4CD40587-82BF-4803-8522-0087101449B1}">
      <dgm:prSet/>
      <dgm:spPr/>
      <dgm:t>
        <a:bodyPr/>
        <a:lstStyle/>
        <a:p>
          <a:endParaRPr lang="ru-RU"/>
        </a:p>
      </dgm:t>
    </dgm:pt>
    <dgm:pt modelId="{889890A2-016A-4C1F-BB30-A2FC2941D238}">
      <dgm:prSet phldrT="[Текст]"/>
      <dgm:spPr/>
      <dgm:t>
        <a:bodyPr/>
        <a:lstStyle/>
        <a:p>
          <a:r>
            <a:rPr lang="ru-RU" b="1" dirty="0"/>
            <a:t>Дипломант</a:t>
          </a:r>
          <a:r>
            <a:rPr lang="ru-RU" dirty="0"/>
            <a:t> Открытого московского фестиваля «1+1»: равные условия – равные возможности» в номинации «Видеоролик»</a:t>
          </a:r>
        </a:p>
      </dgm:t>
    </dgm:pt>
    <dgm:pt modelId="{4CB72D17-B65D-4DF1-862C-6F3D972743D4}" type="parTrans" cxnId="{58EC7AA9-792D-478C-B381-EA6502DC6B42}">
      <dgm:prSet/>
      <dgm:spPr/>
      <dgm:t>
        <a:bodyPr/>
        <a:lstStyle/>
        <a:p>
          <a:endParaRPr lang="ru-RU"/>
        </a:p>
      </dgm:t>
    </dgm:pt>
    <dgm:pt modelId="{DBB81AE6-645C-4ABC-B9E5-E11F1BB34B74}" type="sibTrans" cxnId="{58EC7AA9-792D-478C-B381-EA6502DC6B42}">
      <dgm:prSet/>
      <dgm:spPr/>
      <dgm:t>
        <a:bodyPr/>
        <a:lstStyle/>
        <a:p>
          <a:endParaRPr lang="ru-RU"/>
        </a:p>
      </dgm:t>
    </dgm:pt>
    <dgm:pt modelId="{5E29D951-1A2E-498F-A173-7EA1C512B868}">
      <dgm:prSet/>
      <dgm:spPr/>
      <dgm:t>
        <a:bodyPr/>
        <a:lstStyle/>
        <a:p>
          <a:endParaRPr lang="ru-RU" dirty="0"/>
        </a:p>
      </dgm:t>
    </dgm:pt>
    <dgm:pt modelId="{AEDD3B1F-0324-486C-910C-940205034125}" type="parTrans" cxnId="{A581DE01-E36D-4E36-8B59-AE8E4512ABAA}">
      <dgm:prSet/>
      <dgm:spPr/>
      <dgm:t>
        <a:bodyPr/>
        <a:lstStyle/>
        <a:p>
          <a:endParaRPr lang="ru-RU"/>
        </a:p>
      </dgm:t>
    </dgm:pt>
    <dgm:pt modelId="{256F646A-AAE3-4858-8FE3-B6C9D842F890}" type="sibTrans" cxnId="{A581DE01-E36D-4E36-8B59-AE8E4512ABAA}">
      <dgm:prSet/>
      <dgm:spPr/>
      <dgm:t>
        <a:bodyPr/>
        <a:lstStyle/>
        <a:p>
          <a:endParaRPr lang="ru-RU"/>
        </a:p>
      </dgm:t>
    </dgm:pt>
    <dgm:pt modelId="{69F302C8-7430-495C-A8A3-FF7A0914ECD9}">
      <dgm:prSet phldrT="[Текст]"/>
      <dgm:spPr/>
      <dgm:t>
        <a:bodyPr/>
        <a:lstStyle/>
        <a:p>
          <a:r>
            <a:rPr lang="ru-RU" dirty="0"/>
            <a:t> </a:t>
          </a:r>
          <a:r>
            <a:rPr lang="ru-RU" b="1" dirty="0"/>
            <a:t>3 место </a:t>
          </a:r>
          <a:r>
            <a:rPr lang="ru-RU" dirty="0"/>
            <a:t>в отборочном фестивале «Всей семьей на старт» среди семей дошкольников</a:t>
          </a:r>
          <a:endParaRPr lang="ru-RU" b="1" dirty="0"/>
        </a:p>
      </dgm:t>
    </dgm:pt>
    <dgm:pt modelId="{725F6045-2A5B-4203-9770-E5587916BC5D}" type="parTrans" cxnId="{998C5646-E348-49D5-A0B6-256A2003BD8B}">
      <dgm:prSet/>
      <dgm:spPr/>
    </dgm:pt>
    <dgm:pt modelId="{80D731B0-9E2B-441F-B7C5-8B6A74FCF4BD}" type="sibTrans" cxnId="{998C5646-E348-49D5-A0B6-256A2003BD8B}">
      <dgm:prSet/>
      <dgm:spPr/>
    </dgm:pt>
    <dgm:pt modelId="{04038879-D15E-44F6-9A31-39008B2809D9}" type="pres">
      <dgm:prSet presAssocID="{1F2C512E-D3FB-494A-9608-9C7AF1C66CB4}" presName="Name0" presStyleCnt="0">
        <dgm:presLayoutVars>
          <dgm:dir/>
          <dgm:animLvl val="lvl"/>
          <dgm:resizeHandles val="exact"/>
        </dgm:presLayoutVars>
      </dgm:prSet>
      <dgm:spPr/>
    </dgm:pt>
    <dgm:pt modelId="{BFA91DB7-E970-4359-B280-148E654EFC3F}" type="pres">
      <dgm:prSet presAssocID="{FA2D0676-4ECE-4817-B07E-8D2D2F2AEFB4}" presName="composite" presStyleCnt="0"/>
      <dgm:spPr/>
    </dgm:pt>
    <dgm:pt modelId="{D03C3040-79F0-4738-974A-A36D64107D41}" type="pres">
      <dgm:prSet presAssocID="{FA2D0676-4ECE-4817-B07E-8D2D2F2AEFB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8C1C3FA-6BD5-40AA-A293-85A03BCDB5BA}" type="pres">
      <dgm:prSet presAssocID="{FA2D0676-4ECE-4817-B07E-8D2D2F2AEFB4}" presName="desTx" presStyleLbl="alignAccFollowNode1" presStyleIdx="0" presStyleCnt="3">
        <dgm:presLayoutVars>
          <dgm:bulletEnabled val="1"/>
        </dgm:presLayoutVars>
      </dgm:prSet>
      <dgm:spPr/>
    </dgm:pt>
    <dgm:pt modelId="{218B6655-D128-4709-B126-A3A90C96FDDB}" type="pres">
      <dgm:prSet presAssocID="{DA650F72-FE9F-43AD-845C-84FEB59A2801}" presName="space" presStyleCnt="0"/>
      <dgm:spPr/>
    </dgm:pt>
    <dgm:pt modelId="{CAF4ACCF-A1D0-42FF-8AA6-E2976A1D3D2F}" type="pres">
      <dgm:prSet presAssocID="{8C9F0CD7-0E3C-4DBC-9DFD-8AA80350FE2B}" presName="composite" presStyleCnt="0"/>
      <dgm:spPr/>
    </dgm:pt>
    <dgm:pt modelId="{99238456-7FF3-4730-9817-4E71C26F0F84}" type="pres">
      <dgm:prSet presAssocID="{8C9F0CD7-0E3C-4DBC-9DFD-8AA80350FE2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049893-A344-4DC3-B3F3-8A861960EE7E}" type="pres">
      <dgm:prSet presAssocID="{8C9F0CD7-0E3C-4DBC-9DFD-8AA80350FE2B}" presName="desTx" presStyleLbl="alignAccFollowNode1" presStyleIdx="1" presStyleCnt="3">
        <dgm:presLayoutVars>
          <dgm:bulletEnabled val="1"/>
        </dgm:presLayoutVars>
      </dgm:prSet>
      <dgm:spPr/>
    </dgm:pt>
    <dgm:pt modelId="{146ECCD9-BA30-4EF7-AC2F-BB1907EC0EBB}" type="pres">
      <dgm:prSet presAssocID="{EFC3AA7C-CDF2-4A7B-8D4B-C0F197D807DA}" presName="space" presStyleCnt="0"/>
      <dgm:spPr/>
    </dgm:pt>
    <dgm:pt modelId="{A77B715A-F7D9-41A0-B06B-0959056ACE1C}" type="pres">
      <dgm:prSet presAssocID="{6BD31A02-0350-4786-A568-9EE72F0C3CBE}" presName="composite" presStyleCnt="0"/>
      <dgm:spPr/>
    </dgm:pt>
    <dgm:pt modelId="{DF501C72-BEBF-4D16-9056-A8AB4AC1BD4C}" type="pres">
      <dgm:prSet presAssocID="{6BD31A02-0350-4786-A568-9EE72F0C3CB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C80C6B3-772B-4F30-9E54-3E2B30B93C6E}" type="pres">
      <dgm:prSet presAssocID="{6BD31A02-0350-4786-A568-9EE72F0C3CB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581DE01-E36D-4E36-8B59-AE8E4512ABAA}" srcId="{6BD31A02-0350-4786-A568-9EE72F0C3CBE}" destId="{5E29D951-1A2E-498F-A173-7EA1C512B868}" srcOrd="2" destOrd="0" parTransId="{AEDD3B1F-0324-486C-910C-940205034125}" sibTransId="{256F646A-AAE3-4858-8FE3-B6C9D842F890}"/>
    <dgm:cxn modelId="{2B7AC707-67F4-477A-A162-AB8AE27D2992}" type="presOf" srcId="{69F302C8-7430-495C-A8A3-FF7A0914ECD9}" destId="{48C1C3FA-6BD5-40AA-A293-85A03BCDB5BA}" srcOrd="0" destOrd="1" presId="urn:microsoft.com/office/officeart/2005/8/layout/hList1"/>
    <dgm:cxn modelId="{E6DB201F-5BB7-42DE-877B-28F20B43F66A}" type="presOf" srcId="{C9470A6A-5F2F-4111-AD1B-F949A093B67C}" destId="{7E049893-A344-4DC3-B3F3-8A861960EE7E}" srcOrd="0" destOrd="0" presId="urn:microsoft.com/office/officeart/2005/8/layout/hList1"/>
    <dgm:cxn modelId="{C2FA8430-9BBC-45E9-B022-188321721A67}" type="presOf" srcId="{1F2C512E-D3FB-494A-9608-9C7AF1C66CB4}" destId="{04038879-D15E-44F6-9A31-39008B2809D9}" srcOrd="0" destOrd="0" presId="urn:microsoft.com/office/officeart/2005/8/layout/hList1"/>
    <dgm:cxn modelId="{64D5D33C-C6C1-478C-B17E-9BDABF80D098}" type="presOf" srcId="{889890A2-016A-4C1F-BB30-A2FC2941D238}" destId="{4C80C6B3-772B-4F30-9E54-3E2B30B93C6E}" srcOrd="0" destOrd="1" presId="urn:microsoft.com/office/officeart/2005/8/layout/hList1"/>
    <dgm:cxn modelId="{998C5646-E348-49D5-A0B6-256A2003BD8B}" srcId="{FA2D0676-4ECE-4817-B07E-8D2D2F2AEFB4}" destId="{69F302C8-7430-495C-A8A3-FF7A0914ECD9}" srcOrd="1" destOrd="0" parTransId="{725F6045-2A5B-4203-9770-E5587916BC5D}" sibTransId="{80D731B0-9E2B-441F-B7C5-8B6A74FCF4BD}"/>
    <dgm:cxn modelId="{4DC64749-89FB-4E22-8F15-386C6385DD04}" type="presOf" srcId="{37681FE8-F5A6-44D1-A453-E2B06E489A03}" destId="{4C80C6B3-772B-4F30-9E54-3E2B30B93C6E}" srcOrd="0" destOrd="0" presId="urn:microsoft.com/office/officeart/2005/8/layout/hList1"/>
    <dgm:cxn modelId="{472F0B6E-968E-4872-9B6F-5709705330A6}" type="presOf" srcId="{5E29D951-1A2E-498F-A173-7EA1C512B868}" destId="{4C80C6B3-772B-4F30-9E54-3E2B30B93C6E}" srcOrd="0" destOrd="2" presId="urn:microsoft.com/office/officeart/2005/8/layout/hList1"/>
    <dgm:cxn modelId="{669CA56F-ED7B-4927-9226-973F1A75D721}" srcId="{FA2D0676-4ECE-4817-B07E-8D2D2F2AEFB4}" destId="{DC8CAF7B-E75C-47B5-A99E-9433208422B9}" srcOrd="0" destOrd="0" parTransId="{00A20E35-E0EA-49A7-8E5C-CB6842C9B661}" sibTransId="{E52ABA81-3448-4FA6-8445-39FD21453FC6}"/>
    <dgm:cxn modelId="{E2860959-FBAE-4259-9394-C9B4AA8B78F8}" type="presOf" srcId="{FA2D0676-4ECE-4817-B07E-8D2D2F2AEFB4}" destId="{D03C3040-79F0-4738-974A-A36D64107D41}" srcOrd="0" destOrd="0" presId="urn:microsoft.com/office/officeart/2005/8/layout/hList1"/>
    <dgm:cxn modelId="{308EE47A-71D3-412A-8475-77212EE94263}" srcId="{1F2C512E-D3FB-494A-9608-9C7AF1C66CB4}" destId="{8C9F0CD7-0E3C-4DBC-9DFD-8AA80350FE2B}" srcOrd="1" destOrd="0" parTransId="{42060292-6AE0-4F1A-9FDE-3B8B39266B89}" sibTransId="{EFC3AA7C-CDF2-4A7B-8D4B-C0F197D807DA}"/>
    <dgm:cxn modelId="{4CD40587-82BF-4803-8522-0087101449B1}" srcId="{6BD31A02-0350-4786-A568-9EE72F0C3CBE}" destId="{37681FE8-F5A6-44D1-A453-E2B06E489A03}" srcOrd="0" destOrd="0" parTransId="{8F725956-C6AD-4D72-9458-2B383E4FD8ED}" sibTransId="{B335B3A3-5017-407D-AA1C-3973E6EAF6A7}"/>
    <dgm:cxn modelId="{F5A1158C-3B26-4DC3-B81B-837B32B91138}" type="presOf" srcId="{6BD31A02-0350-4786-A568-9EE72F0C3CBE}" destId="{DF501C72-BEBF-4D16-9056-A8AB4AC1BD4C}" srcOrd="0" destOrd="0" presId="urn:microsoft.com/office/officeart/2005/8/layout/hList1"/>
    <dgm:cxn modelId="{7C0C9F91-B8A2-4864-A51F-7F015DDC8F8F}" srcId="{1F2C512E-D3FB-494A-9608-9C7AF1C66CB4}" destId="{6BD31A02-0350-4786-A568-9EE72F0C3CBE}" srcOrd="2" destOrd="0" parTransId="{C4544B45-B30F-4C34-9585-9AAC345C14E1}" sibTransId="{B8A9EA83-C1BB-440A-8608-FE28AD9B96B0}"/>
    <dgm:cxn modelId="{80809599-AE6F-4A1D-AFFF-7C5489EBFF46}" srcId="{8C9F0CD7-0E3C-4DBC-9DFD-8AA80350FE2B}" destId="{C9470A6A-5F2F-4111-AD1B-F949A093B67C}" srcOrd="0" destOrd="0" parTransId="{2991FC0D-C455-4553-AACF-5D5BE40F921C}" sibTransId="{6059351D-324A-4466-9241-48A8D0A03055}"/>
    <dgm:cxn modelId="{ACB5289F-015E-4D48-9796-F6524DEB7E61}" type="presOf" srcId="{DC8CAF7B-E75C-47B5-A99E-9433208422B9}" destId="{48C1C3FA-6BD5-40AA-A293-85A03BCDB5BA}" srcOrd="0" destOrd="0" presId="urn:microsoft.com/office/officeart/2005/8/layout/hList1"/>
    <dgm:cxn modelId="{FF63F3A6-AA87-447A-817A-56CE76881D23}" type="presOf" srcId="{8C9F0CD7-0E3C-4DBC-9DFD-8AA80350FE2B}" destId="{99238456-7FF3-4730-9817-4E71C26F0F84}" srcOrd="0" destOrd="0" presId="urn:microsoft.com/office/officeart/2005/8/layout/hList1"/>
    <dgm:cxn modelId="{58EC7AA9-792D-478C-B381-EA6502DC6B42}" srcId="{6BD31A02-0350-4786-A568-9EE72F0C3CBE}" destId="{889890A2-016A-4C1F-BB30-A2FC2941D238}" srcOrd="1" destOrd="0" parTransId="{4CB72D17-B65D-4DF1-862C-6F3D972743D4}" sibTransId="{DBB81AE6-645C-4ABC-B9E5-E11F1BB34B74}"/>
    <dgm:cxn modelId="{67CE1CC7-0A8F-4A19-8CF5-131D0192EDB6}" srcId="{1F2C512E-D3FB-494A-9608-9C7AF1C66CB4}" destId="{FA2D0676-4ECE-4817-B07E-8D2D2F2AEFB4}" srcOrd="0" destOrd="0" parTransId="{B75EB3F2-9D1C-44CD-B19C-21D87F05F28F}" sibTransId="{DA650F72-FE9F-43AD-845C-84FEB59A2801}"/>
    <dgm:cxn modelId="{6FF16C2E-141B-494A-9299-D499967D3489}" type="presParOf" srcId="{04038879-D15E-44F6-9A31-39008B2809D9}" destId="{BFA91DB7-E970-4359-B280-148E654EFC3F}" srcOrd="0" destOrd="0" presId="urn:microsoft.com/office/officeart/2005/8/layout/hList1"/>
    <dgm:cxn modelId="{0190E148-892B-406E-A8EE-491653BE277B}" type="presParOf" srcId="{BFA91DB7-E970-4359-B280-148E654EFC3F}" destId="{D03C3040-79F0-4738-974A-A36D64107D41}" srcOrd="0" destOrd="0" presId="urn:microsoft.com/office/officeart/2005/8/layout/hList1"/>
    <dgm:cxn modelId="{C42957E4-D340-48EC-AE36-7DF1C472F9C1}" type="presParOf" srcId="{BFA91DB7-E970-4359-B280-148E654EFC3F}" destId="{48C1C3FA-6BD5-40AA-A293-85A03BCDB5BA}" srcOrd="1" destOrd="0" presId="urn:microsoft.com/office/officeart/2005/8/layout/hList1"/>
    <dgm:cxn modelId="{E50CC7BC-D4B9-4D75-A24D-919FE073A130}" type="presParOf" srcId="{04038879-D15E-44F6-9A31-39008B2809D9}" destId="{218B6655-D128-4709-B126-A3A90C96FDDB}" srcOrd="1" destOrd="0" presId="urn:microsoft.com/office/officeart/2005/8/layout/hList1"/>
    <dgm:cxn modelId="{BBFB15F9-C44F-4AA1-98E1-33288C076D0D}" type="presParOf" srcId="{04038879-D15E-44F6-9A31-39008B2809D9}" destId="{CAF4ACCF-A1D0-42FF-8AA6-E2976A1D3D2F}" srcOrd="2" destOrd="0" presId="urn:microsoft.com/office/officeart/2005/8/layout/hList1"/>
    <dgm:cxn modelId="{018FB864-1C75-453A-89B4-725D1FB7CE51}" type="presParOf" srcId="{CAF4ACCF-A1D0-42FF-8AA6-E2976A1D3D2F}" destId="{99238456-7FF3-4730-9817-4E71C26F0F84}" srcOrd="0" destOrd="0" presId="urn:microsoft.com/office/officeart/2005/8/layout/hList1"/>
    <dgm:cxn modelId="{2E012D93-74B9-4079-988A-582227A6DEFC}" type="presParOf" srcId="{CAF4ACCF-A1D0-42FF-8AA6-E2976A1D3D2F}" destId="{7E049893-A344-4DC3-B3F3-8A861960EE7E}" srcOrd="1" destOrd="0" presId="urn:microsoft.com/office/officeart/2005/8/layout/hList1"/>
    <dgm:cxn modelId="{DFBF92F7-D022-4C0E-AD76-CDB0662BB8A0}" type="presParOf" srcId="{04038879-D15E-44F6-9A31-39008B2809D9}" destId="{146ECCD9-BA30-4EF7-AC2F-BB1907EC0EBB}" srcOrd="3" destOrd="0" presId="urn:microsoft.com/office/officeart/2005/8/layout/hList1"/>
    <dgm:cxn modelId="{B04D5883-0D2A-450F-AC04-15DF82F73887}" type="presParOf" srcId="{04038879-D15E-44F6-9A31-39008B2809D9}" destId="{A77B715A-F7D9-41A0-B06B-0959056ACE1C}" srcOrd="4" destOrd="0" presId="urn:microsoft.com/office/officeart/2005/8/layout/hList1"/>
    <dgm:cxn modelId="{0AA0D069-103C-4F31-AAC0-D1EE5D4059DA}" type="presParOf" srcId="{A77B715A-F7D9-41A0-B06B-0959056ACE1C}" destId="{DF501C72-BEBF-4D16-9056-A8AB4AC1BD4C}" srcOrd="0" destOrd="0" presId="urn:microsoft.com/office/officeart/2005/8/layout/hList1"/>
    <dgm:cxn modelId="{048F052B-D42E-4F65-9B30-12E221C3845D}" type="presParOf" srcId="{A77B715A-F7D9-41A0-B06B-0959056ACE1C}" destId="{4C80C6B3-772B-4F30-9E54-3E2B30B93C6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2C512E-D3FB-494A-9608-9C7AF1C66C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2D0676-4ECE-4817-B07E-8D2D2F2AEFB4}">
      <dgm:prSet phldrT="[Текст]"/>
      <dgm:spPr/>
      <dgm:t>
        <a:bodyPr/>
        <a:lstStyle/>
        <a:p>
          <a:r>
            <a:rPr lang="ru-RU"/>
            <a:t>Городские научно-практические конференции</a:t>
          </a:r>
          <a:endParaRPr lang="ru-RU" dirty="0"/>
        </a:p>
      </dgm:t>
    </dgm:pt>
    <dgm:pt modelId="{B75EB3F2-9D1C-44CD-B19C-21D87F05F28F}" type="parTrans" cxnId="{67CE1CC7-0A8F-4A19-8CF5-131D0192EDB6}">
      <dgm:prSet/>
      <dgm:spPr/>
      <dgm:t>
        <a:bodyPr/>
        <a:lstStyle/>
        <a:p>
          <a:endParaRPr lang="ru-RU"/>
        </a:p>
      </dgm:t>
    </dgm:pt>
    <dgm:pt modelId="{DA650F72-FE9F-43AD-845C-84FEB59A2801}" type="sibTrans" cxnId="{67CE1CC7-0A8F-4A19-8CF5-131D0192EDB6}">
      <dgm:prSet/>
      <dgm:spPr/>
      <dgm:t>
        <a:bodyPr/>
        <a:lstStyle/>
        <a:p>
          <a:endParaRPr lang="ru-RU"/>
        </a:p>
      </dgm:t>
    </dgm:pt>
    <dgm:pt modelId="{DC8CAF7B-E75C-47B5-A99E-9433208422B9}">
      <dgm:prSet phldrT="[Текст]"/>
      <dgm:spPr/>
      <dgm:t>
        <a:bodyPr/>
        <a:lstStyle/>
        <a:p>
          <a:r>
            <a:rPr lang="ru-RU" b="1" dirty="0"/>
            <a:t>1 победитель и 6 призеров </a:t>
          </a:r>
          <a:r>
            <a:rPr lang="ru-RU" dirty="0"/>
            <a:t>в конференции «Наука для жизни»</a:t>
          </a:r>
          <a:endParaRPr lang="ru-RU" b="1" dirty="0"/>
        </a:p>
      </dgm:t>
    </dgm:pt>
    <dgm:pt modelId="{00A20E35-E0EA-49A7-8E5C-CB6842C9B661}" type="parTrans" cxnId="{669CA56F-ED7B-4927-9226-973F1A75D721}">
      <dgm:prSet/>
      <dgm:spPr/>
      <dgm:t>
        <a:bodyPr/>
        <a:lstStyle/>
        <a:p>
          <a:endParaRPr lang="ru-RU"/>
        </a:p>
      </dgm:t>
    </dgm:pt>
    <dgm:pt modelId="{E52ABA81-3448-4FA6-8445-39FD21453FC6}" type="sibTrans" cxnId="{669CA56F-ED7B-4927-9226-973F1A75D721}">
      <dgm:prSet/>
      <dgm:spPr/>
      <dgm:t>
        <a:bodyPr/>
        <a:lstStyle/>
        <a:p>
          <a:endParaRPr lang="ru-RU"/>
        </a:p>
      </dgm:t>
    </dgm:pt>
    <dgm:pt modelId="{8C9F0CD7-0E3C-4DBC-9DFD-8AA80350FE2B}">
      <dgm:prSet phldrT="[Текст]"/>
      <dgm:spPr/>
      <dgm:t>
        <a:bodyPr/>
        <a:lstStyle/>
        <a:p>
          <a:r>
            <a:rPr lang="ru-RU" dirty="0"/>
            <a:t>Городские конкурсы</a:t>
          </a:r>
        </a:p>
      </dgm:t>
    </dgm:pt>
    <dgm:pt modelId="{42060292-6AE0-4F1A-9FDE-3B8B39266B89}" type="parTrans" cxnId="{308EE47A-71D3-412A-8475-77212EE94263}">
      <dgm:prSet/>
      <dgm:spPr/>
      <dgm:t>
        <a:bodyPr/>
        <a:lstStyle/>
        <a:p>
          <a:endParaRPr lang="ru-RU"/>
        </a:p>
      </dgm:t>
    </dgm:pt>
    <dgm:pt modelId="{EFC3AA7C-CDF2-4A7B-8D4B-C0F197D807DA}" type="sibTrans" cxnId="{308EE47A-71D3-412A-8475-77212EE94263}">
      <dgm:prSet/>
      <dgm:spPr/>
      <dgm:t>
        <a:bodyPr/>
        <a:lstStyle/>
        <a:p>
          <a:endParaRPr lang="ru-RU"/>
        </a:p>
      </dgm:t>
    </dgm:pt>
    <dgm:pt modelId="{C9470A6A-5F2F-4111-AD1B-F949A093B67C}">
      <dgm:prSet phldrT="[Текст]"/>
      <dgm:spPr/>
      <dgm:t>
        <a:bodyPr/>
        <a:lstStyle/>
        <a:p>
          <a:r>
            <a:rPr lang="ru-RU" b="1" dirty="0"/>
            <a:t>3 победителя </a:t>
          </a:r>
          <a:r>
            <a:rPr lang="ru-RU" dirty="0"/>
            <a:t>в конкурсе инженерно-физических работ, НИЯУ МИФИ</a:t>
          </a:r>
        </a:p>
      </dgm:t>
    </dgm:pt>
    <dgm:pt modelId="{2991FC0D-C455-4553-AACF-5D5BE40F921C}" type="parTrans" cxnId="{80809599-AE6F-4A1D-AFFF-7C5489EBFF46}">
      <dgm:prSet/>
      <dgm:spPr/>
      <dgm:t>
        <a:bodyPr/>
        <a:lstStyle/>
        <a:p>
          <a:endParaRPr lang="ru-RU"/>
        </a:p>
      </dgm:t>
    </dgm:pt>
    <dgm:pt modelId="{6059351D-324A-4466-9241-48A8D0A03055}" type="sibTrans" cxnId="{80809599-AE6F-4A1D-AFFF-7C5489EBFF46}">
      <dgm:prSet/>
      <dgm:spPr/>
      <dgm:t>
        <a:bodyPr/>
        <a:lstStyle/>
        <a:p>
          <a:endParaRPr lang="ru-RU"/>
        </a:p>
      </dgm:t>
    </dgm:pt>
    <dgm:pt modelId="{6BD31A02-0350-4786-A568-9EE72F0C3CBE}">
      <dgm:prSet phldrT="[Текст]"/>
      <dgm:spPr/>
      <dgm:t>
        <a:bodyPr/>
        <a:lstStyle/>
        <a:p>
          <a:r>
            <a:rPr lang="ru-RU" dirty="0"/>
            <a:t>Городские конкурсы</a:t>
          </a:r>
        </a:p>
      </dgm:t>
    </dgm:pt>
    <dgm:pt modelId="{C4544B45-B30F-4C34-9585-9AAC345C14E1}" type="parTrans" cxnId="{7C0C9F91-B8A2-4864-A51F-7F015DDC8F8F}">
      <dgm:prSet/>
      <dgm:spPr/>
      <dgm:t>
        <a:bodyPr/>
        <a:lstStyle/>
        <a:p>
          <a:endParaRPr lang="ru-RU"/>
        </a:p>
      </dgm:t>
    </dgm:pt>
    <dgm:pt modelId="{B8A9EA83-C1BB-440A-8608-FE28AD9B96B0}" type="sibTrans" cxnId="{7C0C9F91-B8A2-4864-A51F-7F015DDC8F8F}">
      <dgm:prSet/>
      <dgm:spPr/>
      <dgm:t>
        <a:bodyPr/>
        <a:lstStyle/>
        <a:p>
          <a:endParaRPr lang="ru-RU"/>
        </a:p>
      </dgm:t>
    </dgm:pt>
    <dgm:pt modelId="{37681FE8-F5A6-44D1-A453-E2B06E489A03}">
      <dgm:prSet phldrT="[Текст]"/>
      <dgm:spPr/>
      <dgm:t>
        <a:bodyPr/>
        <a:lstStyle/>
        <a:p>
          <a:r>
            <a:rPr lang="ru-RU" b="1" dirty="0"/>
            <a:t>3 победителя </a:t>
          </a:r>
          <a:r>
            <a:rPr lang="ru-RU" dirty="0"/>
            <a:t>Московского городского конкурса исследовательских работ «Отечество», МДЮЦ ЭКТ</a:t>
          </a:r>
        </a:p>
      </dgm:t>
    </dgm:pt>
    <dgm:pt modelId="{8F725956-C6AD-4D72-9458-2B383E4FD8ED}" type="parTrans" cxnId="{4CD40587-82BF-4803-8522-0087101449B1}">
      <dgm:prSet/>
      <dgm:spPr/>
      <dgm:t>
        <a:bodyPr/>
        <a:lstStyle/>
        <a:p>
          <a:endParaRPr lang="ru-RU"/>
        </a:p>
      </dgm:t>
    </dgm:pt>
    <dgm:pt modelId="{B335B3A3-5017-407D-AA1C-3973E6EAF6A7}" type="sibTrans" cxnId="{4CD40587-82BF-4803-8522-0087101449B1}">
      <dgm:prSet/>
      <dgm:spPr/>
      <dgm:t>
        <a:bodyPr/>
        <a:lstStyle/>
        <a:p>
          <a:endParaRPr lang="ru-RU"/>
        </a:p>
      </dgm:t>
    </dgm:pt>
    <dgm:pt modelId="{A394EBE3-3F7B-4A04-B83E-784D01A84123}">
      <dgm:prSet/>
      <dgm:spPr/>
      <dgm:t>
        <a:bodyPr/>
        <a:lstStyle/>
        <a:p>
          <a:r>
            <a:rPr lang="ru-RU" b="1" dirty="0"/>
            <a:t>1 победитель и 1 призер </a:t>
          </a:r>
          <a:r>
            <a:rPr lang="ru-RU" b="0" dirty="0"/>
            <a:t>в конференции «Курчатовский проект — от знаний к практике, от практики к результату»</a:t>
          </a:r>
        </a:p>
      </dgm:t>
    </dgm:pt>
    <dgm:pt modelId="{953202D7-4F30-4F1C-87C0-7F115D5A5F7A}" type="parTrans" cxnId="{4A40A05C-446E-4647-B5DB-FF544599C5FB}">
      <dgm:prSet/>
      <dgm:spPr/>
      <dgm:t>
        <a:bodyPr/>
        <a:lstStyle/>
        <a:p>
          <a:endParaRPr lang="ru-RU"/>
        </a:p>
      </dgm:t>
    </dgm:pt>
    <dgm:pt modelId="{80FF7244-F747-42B3-82B5-92C780F6DFCF}" type="sibTrans" cxnId="{4A40A05C-446E-4647-B5DB-FF544599C5FB}">
      <dgm:prSet/>
      <dgm:spPr/>
      <dgm:t>
        <a:bodyPr/>
        <a:lstStyle/>
        <a:p>
          <a:endParaRPr lang="ru-RU"/>
        </a:p>
      </dgm:t>
    </dgm:pt>
    <dgm:pt modelId="{E6B2745A-FB5D-4295-BEF3-AF7897F285BB}">
      <dgm:prSet/>
      <dgm:spPr/>
      <dgm:t>
        <a:bodyPr/>
        <a:lstStyle/>
        <a:p>
          <a:r>
            <a:rPr lang="ru-RU" b="1"/>
            <a:t>1 призер </a:t>
          </a:r>
          <a:r>
            <a:rPr lang="ru-RU" b="0"/>
            <a:t>в конференции «Инженеры будущего»</a:t>
          </a:r>
          <a:endParaRPr lang="ru-RU" b="0" dirty="0"/>
        </a:p>
      </dgm:t>
    </dgm:pt>
    <dgm:pt modelId="{30BFD013-6999-42B0-B32A-BD428A1A0568}" type="parTrans" cxnId="{6E22EAE7-3EE7-4624-BF1C-095CB48D7BD5}">
      <dgm:prSet/>
      <dgm:spPr/>
      <dgm:t>
        <a:bodyPr/>
        <a:lstStyle/>
        <a:p>
          <a:endParaRPr lang="ru-RU"/>
        </a:p>
      </dgm:t>
    </dgm:pt>
    <dgm:pt modelId="{8FC55D76-277A-4E25-A316-42A9A32A32D8}" type="sibTrans" cxnId="{6E22EAE7-3EE7-4624-BF1C-095CB48D7BD5}">
      <dgm:prSet/>
      <dgm:spPr/>
      <dgm:t>
        <a:bodyPr/>
        <a:lstStyle/>
        <a:p>
          <a:endParaRPr lang="ru-RU"/>
        </a:p>
      </dgm:t>
    </dgm:pt>
    <dgm:pt modelId="{5773EFA4-6F38-4A57-9909-D24E8D0C8896}">
      <dgm:prSet/>
      <dgm:spPr/>
      <dgm:t>
        <a:bodyPr/>
        <a:lstStyle/>
        <a:p>
          <a:r>
            <a:rPr lang="ru-RU" b="1" i="0"/>
            <a:t>3 победителя </a:t>
          </a:r>
          <a:r>
            <a:rPr lang="ru-RU" b="0" i="0"/>
            <a:t>в конкурсе «Высший пилотаж», НИУ ВШЭ</a:t>
          </a:r>
          <a:endParaRPr lang="ru-RU" b="1" i="0" dirty="0"/>
        </a:p>
      </dgm:t>
    </dgm:pt>
    <dgm:pt modelId="{38A75D0A-18AF-45C1-821A-696E6C319955}" type="parTrans" cxnId="{F501A50C-FD28-460C-9E67-5A4567D4595F}">
      <dgm:prSet/>
      <dgm:spPr/>
      <dgm:t>
        <a:bodyPr/>
        <a:lstStyle/>
        <a:p>
          <a:endParaRPr lang="ru-RU"/>
        </a:p>
      </dgm:t>
    </dgm:pt>
    <dgm:pt modelId="{081A2071-A226-47E1-89F4-12147CA038D7}" type="sibTrans" cxnId="{F501A50C-FD28-460C-9E67-5A4567D4595F}">
      <dgm:prSet/>
      <dgm:spPr/>
      <dgm:t>
        <a:bodyPr/>
        <a:lstStyle/>
        <a:p>
          <a:endParaRPr lang="ru-RU"/>
        </a:p>
      </dgm:t>
    </dgm:pt>
    <dgm:pt modelId="{CE200E4B-0A00-4F32-BBCF-4EAEF5D5F6C0}">
      <dgm:prSet/>
      <dgm:spPr/>
      <dgm:t>
        <a:bodyPr/>
        <a:lstStyle/>
        <a:p>
          <a:r>
            <a:rPr lang="ru-RU" b="1" i="0"/>
            <a:t>2 победителя </a:t>
          </a:r>
          <a:r>
            <a:rPr lang="ru-RU" b="0" i="0"/>
            <a:t>в конкурсе «Юниор», НИЯУ МИФИ</a:t>
          </a:r>
          <a:endParaRPr lang="ru-RU" b="1" i="0" dirty="0"/>
        </a:p>
      </dgm:t>
    </dgm:pt>
    <dgm:pt modelId="{842638BB-978E-40AE-A687-A8E4038E241F}" type="parTrans" cxnId="{209D381F-3E8B-47D7-A0D7-95B296EAF25B}">
      <dgm:prSet/>
      <dgm:spPr/>
      <dgm:t>
        <a:bodyPr/>
        <a:lstStyle/>
        <a:p>
          <a:endParaRPr lang="ru-RU"/>
        </a:p>
      </dgm:t>
    </dgm:pt>
    <dgm:pt modelId="{D37A9E7E-87AA-4327-A451-9FA699FF2044}" type="sibTrans" cxnId="{209D381F-3E8B-47D7-A0D7-95B296EAF25B}">
      <dgm:prSet/>
      <dgm:spPr/>
      <dgm:t>
        <a:bodyPr/>
        <a:lstStyle/>
        <a:p>
          <a:endParaRPr lang="ru-RU"/>
        </a:p>
      </dgm:t>
    </dgm:pt>
    <dgm:pt modelId="{1A6DB517-412D-43DA-BAC8-C1E57A2CB3F3}">
      <dgm:prSet/>
      <dgm:spPr/>
      <dgm:t>
        <a:bodyPr/>
        <a:lstStyle/>
        <a:p>
          <a:r>
            <a:rPr lang="ru-RU" b="1" i="0"/>
            <a:t>3 победителя </a:t>
          </a:r>
          <a:r>
            <a:rPr lang="ru-RU" b="0" i="0"/>
            <a:t>во Всероссийском кейс-чемпионате школьников по экономике и предпринимательству, НИУ ВШЭ</a:t>
          </a:r>
          <a:endParaRPr lang="ru-RU" b="1" i="0" dirty="0"/>
        </a:p>
      </dgm:t>
    </dgm:pt>
    <dgm:pt modelId="{CEE75863-7779-4435-B07F-6B0B92406860}" type="parTrans" cxnId="{F78273CC-5B69-4DD5-A7F1-5ECF160B049E}">
      <dgm:prSet/>
      <dgm:spPr/>
      <dgm:t>
        <a:bodyPr/>
        <a:lstStyle/>
        <a:p>
          <a:endParaRPr lang="ru-RU"/>
        </a:p>
      </dgm:t>
    </dgm:pt>
    <dgm:pt modelId="{27D10948-90C5-4B71-9AF8-6102B0EE6E8E}" type="sibTrans" cxnId="{F78273CC-5B69-4DD5-A7F1-5ECF160B049E}">
      <dgm:prSet/>
      <dgm:spPr/>
      <dgm:t>
        <a:bodyPr/>
        <a:lstStyle/>
        <a:p>
          <a:endParaRPr lang="ru-RU"/>
        </a:p>
      </dgm:t>
    </dgm:pt>
    <dgm:pt modelId="{27C09445-920F-4476-AE73-FA4632E935BE}">
      <dgm:prSet phldrT="[Текст]"/>
      <dgm:spPr/>
      <dgm:t>
        <a:bodyPr/>
        <a:lstStyle/>
        <a:p>
          <a:r>
            <a:rPr lang="ru-RU" b="1" dirty="0"/>
            <a:t>1 победитель</a:t>
          </a:r>
          <a:r>
            <a:rPr lang="ru-RU" dirty="0"/>
            <a:t> Московского городского конкурса эссе проекта «Герои Отечества – эстафета поколений»</a:t>
          </a:r>
        </a:p>
      </dgm:t>
    </dgm:pt>
    <dgm:pt modelId="{A5275B74-1FA8-4465-BA07-CDCA6285DB7D}" type="parTrans" cxnId="{E260CFBA-D0FD-4ED5-A694-F68A3BEB8DC0}">
      <dgm:prSet/>
      <dgm:spPr/>
      <dgm:t>
        <a:bodyPr/>
        <a:lstStyle/>
        <a:p>
          <a:endParaRPr lang="ru-RU"/>
        </a:p>
      </dgm:t>
    </dgm:pt>
    <dgm:pt modelId="{AB061481-A946-4071-9D90-8CF1C600D730}" type="sibTrans" cxnId="{E260CFBA-D0FD-4ED5-A694-F68A3BEB8DC0}">
      <dgm:prSet/>
      <dgm:spPr/>
      <dgm:t>
        <a:bodyPr/>
        <a:lstStyle/>
        <a:p>
          <a:endParaRPr lang="ru-RU"/>
        </a:p>
      </dgm:t>
    </dgm:pt>
    <dgm:pt modelId="{04038879-D15E-44F6-9A31-39008B2809D9}" type="pres">
      <dgm:prSet presAssocID="{1F2C512E-D3FB-494A-9608-9C7AF1C66CB4}" presName="Name0" presStyleCnt="0">
        <dgm:presLayoutVars>
          <dgm:dir/>
          <dgm:animLvl val="lvl"/>
          <dgm:resizeHandles val="exact"/>
        </dgm:presLayoutVars>
      </dgm:prSet>
      <dgm:spPr/>
    </dgm:pt>
    <dgm:pt modelId="{BFA91DB7-E970-4359-B280-148E654EFC3F}" type="pres">
      <dgm:prSet presAssocID="{FA2D0676-4ECE-4817-B07E-8D2D2F2AEFB4}" presName="composite" presStyleCnt="0"/>
      <dgm:spPr/>
    </dgm:pt>
    <dgm:pt modelId="{D03C3040-79F0-4738-974A-A36D64107D41}" type="pres">
      <dgm:prSet presAssocID="{FA2D0676-4ECE-4817-B07E-8D2D2F2AEFB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8C1C3FA-6BD5-40AA-A293-85A03BCDB5BA}" type="pres">
      <dgm:prSet presAssocID="{FA2D0676-4ECE-4817-B07E-8D2D2F2AEFB4}" presName="desTx" presStyleLbl="alignAccFollowNode1" presStyleIdx="0" presStyleCnt="3">
        <dgm:presLayoutVars>
          <dgm:bulletEnabled val="1"/>
        </dgm:presLayoutVars>
      </dgm:prSet>
      <dgm:spPr/>
    </dgm:pt>
    <dgm:pt modelId="{218B6655-D128-4709-B126-A3A90C96FDDB}" type="pres">
      <dgm:prSet presAssocID="{DA650F72-FE9F-43AD-845C-84FEB59A2801}" presName="space" presStyleCnt="0"/>
      <dgm:spPr/>
    </dgm:pt>
    <dgm:pt modelId="{CAF4ACCF-A1D0-42FF-8AA6-E2976A1D3D2F}" type="pres">
      <dgm:prSet presAssocID="{8C9F0CD7-0E3C-4DBC-9DFD-8AA80350FE2B}" presName="composite" presStyleCnt="0"/>
      <dgm:spPr/>
    </dgm:pt>
    <dgm:pt modelId="{99238456-7FF3-4730-9817-4E71C26F0F84}" type="pres">
      <dgm:prSet presAssocID="{8C9F0CD7-0E3C-4DBC-9DFD-8AA80350FE2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049893-A344-4DC3-B3F3-8A861960EE7E}" type="pres">
      <dgm:prSet presAssocID="{8C9F0CD7-0E3C-4DBC-9DFD-8AA80350FE2B}" presName="desTx" presStyleLbl="alignAccFollowNode1" presStyleIdx="1" presStyleCnt="3">
        <dgm:presLayoutVars>
          <dgm:bulletEnabled val="1"/>
        </dgm:presLayoutVars>
      </dgm:prSet>
      <dgm:spPr/>
    </dgm:pt>
    <dgm:pt modelId="{146ECCD9-BA30-4EF7-AC2F-BB1907EC0EBB}" type="pres">
      <dgm:prSet presAssocID="{EFC3AA7C-CDF2-4A7B-8D4B-C0F197D807DA}" presName="space" presStyleCnt="0"/>
      <dgm:spPr/>
    </dgm:pt>
    <dgm:pt modelId="{A77B715A-F7D9-41A0-B06B-0959056ACE1C}" type="pres">
      <dgm:prSet presAssocID="{6BD31A02-0350-4786-A568-9EE72F0C3CBE}" presName="composite" presStyleCnt="0"/>
      <dgm:spPr/>
    </dgm:pt>
    <dgm:pt modelId="{DF501C72-BEBF-4D16-9056-A8AB4AC1BD4C}" type="pres">
      <dgm:prSet presAssocID="{6BD31A02-0350-4786-A568-9EE72F0C3CB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C80C6B3-772B-4F30-9E54-3E2B30B93C6E}" type="pres">
      <dgm:prSet presAssocID="{6BD31A02-0350-4786-A568-9EE72F0C3CB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501A50C-FD28-460C-9E67-5A4567D4595F}" srcId="{8C9F0CD7-0E3C-4DBC-9DFD-8AA80350FE2B}" destId="{5773EFA4-6F38-4A57-9909-D24E8D0C8896}" srcOrd="1" destOrd="0" parTransId="{38A75D0A-18AF-45C1-821A-696E6C319955}" sibTransId="{081A2071-A226-47E1-89F4-12147CA038D7}"/>
    <dgm:cxn modelId="{86B8FD0D-CFFA-40A5-8E08-23036C83A439}" type="presOf" srcId="{E6B2745A-FB5D-4295-BEF3-AF7897F285BB}" destId="{48C1C3FA-6BD5-40AA-A293-85A03BCDB5BA}" srcOrd="0" destOrd="2" presId="urn:microsoft.com/office/officeart/2005/8/layout/hList1"/>
    <dgm:cxn modelId="{5B57941A-259F-45D4-90E6-926A4E3D630C}" type="presOf" srcId="{5773EFA4-6F38-4A57-9909-D24E8D0C8896}" destId="{7E049893-A344-4DC3-B3F3-8A861960EE7E}" srcOrd="0" destOrd="1" presId="urn:microsoft.com/office/officeart/2005/8/layout/hList1"/>
    <dgm:cxn modelId="{E6DB201F-5BB7-42DE-877B-28F20B43F66A}" type="presOf" srcId="{C9470A6A-5F2F-4111-AD1B-F949A093B67C}" destId="{7E049893-A344-4DC3-B3F3-8A861960EE7E}" srcOrd="0" destOrd="0" presId="urn:microsoft.com/office/officeart/2005/8/layout/hList1"/>
    <dgm:cxn modelId="{209D381F-3E8B-47D7-A0D7-95B296EAF25B}" srcId="{8C9F0CD7-0E3C-4DBC-9DFD-8AA80350FE2B}" destId="{CE200E4B-0A00-4F32-BBCF-4EAEF5D5F6C0}" srcOrd="2" destOrd="0" parTransId="{842638BB-978E-40AE-A687-A8E4038E241F}" sibTransId="{D37A9E7E-87AA-4327-A451-9FA699FF2044}"/>
    <dgm:cxn modelId="{C2FA8430-9BBC-45E9-B022-188321721A67}" type="presOf" srcId="{1F2C512E-D3FB-494A-9608-9C7AF1C66CB4}" destId="{04038879-D15E-44F6-9A31-39008B2809D9}" srcOrd="0" destOrd="0" presId="urn:microsoft.com/office/officeart/2005/8/layout/hList1"/>
    <dgm:cxn modelId="{4A40A05C-446E-4647-B5DB-FF544599C5FB}" srcId="{FA2D0676-4ECE-4817-B07E-8D2D2F2AEFB4}" destId="{A394EBE3-3F7B-4A04-B83E-784D01A84123}" srcOrd="1" destOrd="0" parTransId="{953202D7-4F30-4F1C-87C0-7F115D5A5F7A}" sibTransId="{80FF7244-F747-42B3-82B5-92C780F6DFCF}"/>
    <dgm:cxn modelId="{4DC64749-89FB-4E22-8F15-386C6385DD04}" type="presOf" srcId="{37681FE8-F5A6-44D1-A453-E2B06E489A03}" destId="{4C80C6B3-772B-4F30-9E54-3E2B30B93C6E}" srcOrd="0" destOrd="0" presId="urn:microsoft.com/office/officeart/2005/8/layout/hList1"/>
    <dgm:cxn modelId="{669CA56F-ED7B-4927-9226-973F1A75D721}" srcId="{FA2D0676-4ECE-4817-B07E-8D2D2F2AEFB4}" destId="{DC8CAF7B-E75C-47B5-A99E-9433208422B9}" srcOrd="0" destOrd="0" parTransId="{00A20E35-E0EA-49A7-8E5C-CB6842C9B661}" sibTransId="{E52ABA81-3448-4FA6-8445-39FD21453FC6}"/>
    <dgm:cxn modelId="{E2860959-FBAE-4259-9394-C9B4AA8B78F8}" type="presOf" srcId="{FA2D0676-4ECE-4817-B07E-8D2D2F2AEFB4}" destId="{D03C3040-79F0-4738-974A-A36D64107D41}" srcOrd="0" destOrd="0" presId="urn:microsoft.com/office/officeart/2005/8/layout/hList1"/>
    <dgm:cxn modelId="{308EE47A-71D3-412A-8475-77212EE94263}" srcId="{1F2C512E-D3FB-494A-9608-9C7AF1C66CB4}" destId="{8C9F0CD7-0E3C-4DBC-9DFD-8AA80350FE2B}" srcOrd="1" destOrd="0" parTransId="{42060292-6AE0-4F1A-9FDE-3B8B39266B89}" sibTransId="{EFC3AA7C-CDF2-4A7B-8D4B-C0F197D807DA}"/>
    <dgm:cxn modelId="{4CD40587-82BF-4803-8522-0087101449B1}" srcId="{6BD31A02-0350-4786-A568-9EE72F0C3CBE}" destId="{37681FE8-F5A6-44D1-A453-E2B06E489A03}" srcOrd="0" destOrd="0" parTransId="{8F725956-C6AD-4D72-9458-2B383E4FD8ED}" sibTransId="{B335B3A3-5017-407D-AA1C-3973E6EAF6A7}"/>
    <dgm:cxn modelId="{BEF9DB88-D463-4FB6-BCDC-09FEA59771D7}" type="presOf" srcId="{27C09445-920F-4476-AE73-FA4632E935BE}" destId="{4C80C6B3-772B-4F30-9E54-3E2B30B93C6E}" srcOrd="0" destOrd="1" presId="urn:microsoft.com/office/officeart/2005/8/layout/hList1"/>
    <dgm:cxn modelId="{14D86A89-8FC7-40B1-A2C3-38D024E9F783}" type="presOf" srcId="{A394EBE3-3F7B-4A04-B83E-784D01A84123}" destId="{48C1C3FA-6BD5-40AA-A293-85A03BCDB5BA}" srcOrd="0" destOrd="1" presId="urn:microsoft.com/office/officeart/2005/8/layout/hList1"/>
    <dgm:cxn modelId="{F5A1158C-3B26-4DC3-B81B-837B32B91138}" type="presOf" srcId="{6BD31A02-0350-4786-A568-9EE72F0C3CBE}" destId="{DF501C72-BEBF-4D16-9056-A8AB4AC1BD4C}" srcOrd="0" destOrd="0" presId="urn:microsoft.com/office/officeart/2005/8/layout/hList1"/>
    <dgm:cxn modelId="{7C0C9F91-B8A2-4864-A51F-7F015DDC8F8F}" srcId="{1F2C512E-D3FB-494A-9608-9C7AF1C66CB4}" destId="{6BD31A02-0350-4786-A568-9EE72F0C3CBE}" srcOrd="2" destOrd="0" parTransId="{C4544B45-B30F-4C34-9585-9AAC345C14E1}" sibTransId="{B8A9EA83-C1BB-440A-8608-FE28AD9B96B0}"/>
    <dgm:cxn modelId="{80809599-AE6F-4A1D-AFFF-7C5489EBFF46}" srcId="{8C9F0CD7-0E3C-4DBC-9DFD-8AA80350FE2B}" destId="{C9470A6A-5F2F-4111-AD1B-F949A093B67C}" srcOrd="0" destOrd="0" parTransId="{2991FC0D-C455-4553-AACF-5D5BE40F921C}" sibTransId="{6059351D-324A-4466-9241-48A8D0A03055}"/>
    <dgm:cxn modelId="{ACB5289F-015E-4D48-9796-F6524DEB7E61}" type="presOf" srcId="{DC8CAF7B-E75C-47B5-A99E-9433208422B9}" destId="{48C1C3FA-6BD5-40AA-A293-85A03BCDB5BA}" srcOrd="0" destOrd="0" presId="urn:microsoft.com/office/officeart/2005/8/layout/hList1"/>
    <dgm:cxn modelId="{FF63F3A6-AA87-447A-817A-56CE76881D23}" type="presOf" srcId="{8C9F0CD7-0E3C-4DBC-9DFD-8AA80350FE2B}" destId="{99238456-7FF3-4730-9817-4E71C26F0F84}" srcOrd="0" destOrd="0" presId="urn:microsoft.com/office/officeart/2005/8/layout/hList1"/>
    <dgm:cxn modelId="{5F5728B2-B8A1-4AE4-BAFC-BE75AAC7697C}" type="presOf" srcId="{CE200E4B-0A00-4F32-BBCF-4EAEF5D5F6C0}" destId="{7E049893-A344-4DC3-B3F3-8A861960EE7E}" srcOrd="0" destOrd="2" presId="urn:microsoft.com/office/officeart/2005/8/layout/hList1"/>
    <dgm:cxn modelId="{E260CFBA-D0FD-4ED5-A694-F68A3BEB8DC0}" srcId="{6BD31A02-0350-4786-A568-9EE72F0C3CBE}" destId="{27C09445-920F-4476-AE73-FA4632E935BE}" srcOrd="1" destOrd="0" parTransId="{A5275B74-1FA8-4465-BA07-CDCA6285DB7D}" sibTransId="{AB061481-A946-4071-9D90-8CF1C600D730}"/>
    <dgm:cxn modelId="{67CE1CC7-0A8F-4A19-8CF5-131D0192EDB6}" srcId="{1F2C512E-D3FB-494A-9608-9C7AF1C66CB4}" destId="{FA2D0676-4ECE-4817-B07E-8D2D2F2AEFB4}" srcOrd="0" destOrd="0" parTransId="{B75EB3F2-9D1C-44CD-B19C-21D87F05F28F}" sibTransId="{DA650F72-FE9F-43AD-845C-84FEB59A2801}"/>
    <dgm:cxn modelId="{F78273CC-5B69-4DD5-A7F1-5ECF160B049E}" srcId="{8C9F0CD7-0E3C-4DBC-9DFD-8AA80350FE2B}" destId="{1A6DB517-412D-43DA-BAC8-C1E57A2CB3F3}" srcOrd="3" destOrd="0" parTransId="{CEE75863-7779-4435-B07F-6B0B92406860}" sibTransId="{27D10948-90C5-4B71-9AF8-6102B0EE6E8E}"/>
    <dgm:cxn modelId="{B8C2DEDB-564B-4043-B99C-47E03EA88116}" type="presOf" srcId="{1A6DB517-412D-43DA-BAC8-C1E57A2CB3F3}" destId="{7E049893-A344-4DC3-B3F3-8A861960EE7E}" srcOrd="0" destOrd="3" presId="urn:microsoft.com/office/officeart/2005/8/layout/hList1"/>
    <dgm:cxn modelId="{6E22EAE7-3EE7-4624-BF1C-095CB48D7BD5}" srcId="{FA2D0676-4ECE-4817-B07E-8D2D2F2AEFB4}" destId="{E6B2745A-FB5D-4295-BEF3-AF7897F285BB}" srcOrd="2" destOrd="0" parTransId="{30BFD013-6999-42B0-B32A-BD428A1A0568}" sibTransId="{8FC55D76-277A-4E25-A316-42A9A32A32D8}"/>
    <dgm:cxn modelId="{6FF16C2E-141B-494A-9299-D499967D3489}" type="presParOf" srcId="{04038879-D15E-44F6-9A31-39008B2809D9}" destId="{BFA91DB7-E970-4359-B280-148E654EFC3F}" srcOrd="0" destOrd="0" presId="urn:microsoft.com/office/officeart/2005/8/layout/hList1"/>
    <dgm:cxn modelId="{0190E148-892B-406E-A8EE-491653BE277B}" type="presParOf" srcId="{BFA91DB7-E970-4359-B280-148E654EFC3F}" destId="{D03C3040-79F0-4738-974A-A36D64107D41}" srcOrd="0" destOrd="0" presId="urn:microsoft.com/office/officeart/2005/8/layout/hList1"/>
    <dgm:cxn modelId="{C42957E4-D340-48EC-AE36-7DF1C472F9C1}" type="presParOf" srcId="{BFA91DB7-E970-4359-B280-148E654EFC3F}" destId="{48C1C3FA-6BD5-40AA-A293-85A03BCDB5BA}" srcOrd="1" destOrd="0" presId="urn:microsoft.com/office/officeart/2005/8/layout/hList1"/>
    <dgm:cxn modelId="{E50CC7BC-D4B9-4D75-A24D-919FE073A130}" type="presParOf" srcId="{04038879-D15E-44F6-9A31-39008B2809D9}" destId="{218B6655-D128-4709-B126-A3A90C96FDDB}" srcOrd="1" destOrd="0" presId="urn:microsoft.com/office/officeart/2005/8/layout/hList1"/>
    <dgm:cxn modelId="{BBFB15F9-C44F-4AA1-98E1-33288C076D0D}" type="presParOf" srcId="{04038879-D15E-44F6-9A31-39008B2809D9}" destId="{CAF4ACCF-A1D0-42FF-8AA6-E2976A1D3D2F}" srcOrd="2" destOrd="0" presId="urn:microsoft.com/office/officeart/2005/8/layout/hList1"/>
    <dgm:cxn modelId="{018FB864-1C75-453A-89B4-725D1FB7CE51}" type="presParOf" srcId="{CAF4ACCF-A1D0-42FF-8AA6-E2976A1D3D2F}" destId="{99238456-7FF3-4730-9817-4E71C26F0F84}" srcOrd="0" destOrd="0" presId="urn:microsoft.com/office/officeart/2005/8/layout/hList1"/>
    <dgm:cxn modelId="{2E012D93-74B9-4079-988A-582227A6DEFC}" type="presParOf" srcId="{CAF4ACCF-A1D0-42FF-8AA6-E2976A1D3D2F}" destId="{7E049893-A344-4DC3-B3F3-8A861960EE7E}" srcOrd="1" destOrd="0" presId="urn:microsoft.com/office/officeart/2005/8/layout/hList1"/>
    <dgm:cxn modelId="{DFBF92F7-D022-4C0E-AD76-CDB0662BB8A0}" type="presParOf" srcId="{04038879-D15E-44F6-9A31-39008B2809D9}" destId="{146ECCD9-BA30-4EF7-AC2F-BB1907EC0EBB}" srcOrd="3" destOrd="0" presId="urn:microsoft.com/office/officeart/2005/8/layout/hList1"/>
    <dgm:cxn modelId="{B04D5883-0D2A-450F-AC04-15DF82F73887}" type="presParOf" srcId="{04038879-D15E-44F6-9A31-39008B2809D9}" destId="{A77B715A-F7D9-41A0-B06B-0959056ACE1C}" srcOrd="4" destOrd="0" presId="urn:microsoft.com/office/officeart/2005/8/layout/hList1"/>
    <dgm:cxn modelId="{0AA0D069-103C-4F31-AAC0-D1EE5D4059DA}" type="presParOf" srcId="{A77B715A-F7D9-41A0-B06B-0959056ACE1C}" destId="{DF501C72-BEBF-4D16-9056-A8AB4AC1BD4C}" srcOrd="0" destOrd="0" presId="urn:microsoft.com/office/officeart/2005/8/layout/hList1"/>
    <dgm:cxn modelId="{048F052B-D42E-4F65-9B30-12E221C3845D}" type="presParOf" srcId="{A77B715A-F7D9-41A0-B06B-0959056ACE1C}" destId="{4C80C6B3-772B-4F30-9E54-3E2B30B93C6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2C512E-D3FB-494A-9608-9C7AF1C66C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2D0676-4ECE-4817-B07E-8D2D2F2AEFB4}">
      <dgm:prSet phldrT="[Текст]"/>
      <dgm:spPr/>
      <dgm:t>
        <a:bodyPr/>
        <a:lstStyle/>
        <a:p>
          <a:r>
            <a:rPr lang="ru-RU" dirty="0"/>
            <a:t>Городские конкурсы</a:t>
          </a:r>
        </a:p>
      </dgm:t>
    </dgm:pt>
    <dgm:pt modelId="{B75EB3F2-9D1C-44CD-B19C-21D87F05F28F}" type="parTrans" cxnId="{67CE1CC7-0A8F-4A19-8CF5-131D0192EDB6}">
      <dgm:prSet/>
      <dgm:spPr/>
      <dgm:t>
        <a:bodyPr/>
        <a:lstStyle/>
        <a:p>
          <a:endParaRPr lang="ru-RU"/>
        </a:p>
      </dgm:t>
    </dgm:pt>
    <dgm:pt modelId="{DA650F72-FE9F-43AD-845C-84FEB59A2801}" type="sibTrans" cxnId="{67CE1CC7-0A8F-4A19-8CF5-131D0192EDB6}">
      <dgm:prSet/>
      <dgm:spPr/>
      <dgm:t>
        <a:bodyPr/>
        <a:lstStyle/>
        <a:p>
          <a:endParaRPr lang="ru-RU"/>
        </a:p>
      </dgm:t>
    </dgm:pt>
    <dgm:pt modelId="{8C9F0CD7-0E3C-4DBC-9DFD-8AA80350FE2B}">
      <dgm:prSet phldrT="[Текст]"/>
      <dgm:spPr/>
      <dgm:t>
        <a:bodyPr/>
        <a:lstStyle/>
        <a:p>
          <a:r>
            <a:rPr lang="ru-RU" dirty="0"/>
            <a:t>Городские олимпиады</a:t>
          </a:r>
        </a:p>
      </dgm:t>
    </dgm:pt>
    <dgm:pt modelId="{42060292-6AE0-4F1A-9FDE-3B8B39266B89}" type="parTrans" cxnId="{308EE47A-71D3-412A-8475-77212EE94263}">
      <dgm:prSet/>
      <dgm:spPr/>
      <dgm:t>
        <a:bodyPr/>
        <a:lstStyle/>
        <a:p>
          <a:endParaRPr lang="ru-RU"/>
        </a:p>
      </dgm:t>
    </dgm:pt>
    <dgm:pt modelId="{EFC3AA7C-CDF2-4A7B-8D4B-C0F197D807DA}" type="sibTrans" cxnId="{308EE47A-71D3-412A-8475-77212EE94263}">
      <dgm:prSet/>
      <dgm:spPr/>
      <dgm:t>
        <a:bodyPr/>
        <a:lstStyle/>
        <a:p>
          <a:endParaRPr lang="ru-RU"/>
        </a:p>
      </dgm:t>
    </dgm:pt>
    <dgm:pt modelId="{6BD31A02-0350-4786-A568-9EE72F0C3CBE}">
      <dgm:prSet phldrT="[Текст]"/>
      <dgm:spPr/>
      <dgm:t>
        <a:bodyPr/>
        <a:lstStyle/>
        <a:p>
          <a:r>
            <a:rPr lang="ru-RU" dirty="0"/>
            <a:t>Чемпионаты</a:t>
          </a:r>
        </a:p>
      </dgm:t>
    </dgm:pt>
    <dgm:pt modelId="{C4544B45-B30F-4C34-9585-9AAC345C14E1}" type="parTrans" cxnId="{7C0C9F91-B8A2-4864-A51F-7F015DDC8F8F}">
      <dgm:prSet/>
      <dgm:spPr/>
      <dgm:t>
        <a:bodyPr/>
        <a:lstStyle/>
        <a:p>
          <a:endParaRPr lang="ru-RU"/>
        </a:p>
      </dgm:t>
    </dgm:pt>
    <dgm:pt modelId="{B8A9EA83-C1BB-440A-8608-FE28AD9B96B0}" type="sibTrans" cxnId="{7C0C9F91-B8A2-4864-A51F-7F015DDC8F8F}">
      <dgm:prSet/>
      <dgm:spPr/>
      <dgm:t>
        <a:bodyPr/>
        <a:lstStyle/>
        <a:p>
          <a:endParaRPr lang="ru-RU"/>
        </a:p>
      </dgm:t>
    </dgm:pt>
    <dgm:pt modelId="{D443B5B8-0DF5-4D9D-A80E-40956733548B}">
      <dgm:prSet phldrT="[Текст]"/>
      <dgm:spPr/>
      <dgm:t>
        <a:bodyPr/>
        <a:lstStyle/>
        <a:p>
          <a:r>
            <a:rPr lang="ru-RU" b="1" dirty="0"/>
            <a:t>1 победитель и 1 призер </a:t>
          </a:r>
          <a:r>
            <a:rPr lang="ru-RU" dirty="0"/>
            <a:t>во Всероссийском конкурсе сочинений «Без срока давности», ГМЦ ДОНМ</a:t>
          </a:r>
        </a:p>
      </dgm:t>
    </dgm:pt>
    <dgm:pt modelId="{B141A1A7-BFD3-4A17-AC48-B2403F8610CB}" type="parTrans" cxnId="{5D1C81D7-432B-4BA8-9C68-999F9E60F33F}">
      <dgm:prSet/>
      <dgm:spPr/>
    </dgm:pt>
    <dgm:pt modelId="{1F001821-11B8-472C-8C9D-DA4149E5BD70}" type="sibTrans" cxnId="{5D1C81D7-432B-4BA8-9C68-999F9E60F33F}">
      <dgm:prSet/>
      <dgm:spPr/>
    </dgm:pt>
    <dgm:pt modelId="{7937D0E1-1A0C-49F8-A459-A2599233A81C}">
      <dgm:prSet phldrT="[Текст]"/>
      <dgm:spPr/>
      <dgm:t>
        <a:bodyPr/>
        <a:lstStyle/>
        <a:p>
          <a:r>
            <a:rPr lang="ru-RU" b="1" dirty="0"/>
            <a:t>2 победителя и 6 призеров </a:t>
          </a:r>
          <a:r>
            <a:rPr lang="ru-RU" dirty="0"/>
            <a:t>в </a:t>
          </a:r>
          <a:r>
            <a:rPr lang="en-US" dirty="0"/>
            <a:t>X </a:t>
          </a:r>
          <a:r>
            <a:rPr lang="ru-RU" dirty="0"/>
            <a:t>Московской метапредметной олимпиаде «Не прервется связь поколений-2023»</a:t>
          </a:r>
        </a:p>
      </dgm:t>
    </dgm:pt>
    <dgm:pt modelId="{3160481A-68CE-423E-B175-AB186B6BEA6E}" type="parTrans" cxnId="{CD04680D-F0A4-4679-979A-D3E683A42016}">
      <dgm:prSet/>
      <dgm:spPr/>
    </dgm:pt>
    <dgm:pt modelId="{8A7EBB18-897C-48DC-8D65-8E6F4EE5120E}" type="sibTrans" cxnId="{CD04680D-F0A4-4679-979A-D3E683A42016}">
      <dgm:prSet/>
      <dgm:spPr/>
    </dgm:pt>
    <dgm:pt modelId="{E1F35D71-75B9-401F-83D9-F1BC4F3D1CAC}">
      <dgm:prSet phldrT="[Текст]"/>
      <dgm:spPr/>
      <dgm:t>
        <a:bodyPr/>
        <a:lstStyle/>
        <a:p>
          <a:r>
            <a:rPr lang="ru-RU" b="1" dirty="0"/>
            <a:t>2 призера </a:t>
          </a:r>
          <a:r>
            <a:rPr lang="ru-RU" dirty="0"/>
            <a:t>в Московском городском детском чемпионате «</a:t>
          </a:r>
          <a:r>
            <a:rPr lang="ru-RU" dirty="0" err="1"/>
            <a:t>Мастерята</a:t>
          </a:r>
          <a:r>
            <a:rPr lang="ru-RU" dirty="0"/>
            <a:t>» </a:t>
          </a:r>
        </a:p>
      </dgm:t>
    </dgm:pt>
    <dgm:pt modelId="{FFB045AB-5540-4AE8-BE1F-4D9FEC4A363C}" type="parTrans" cxnId="{831F757A-7091-46AF-9DEC-FDC97DCB52CA}">
      <dgm:prSet/>
      <dgm:spPr/>
    </dgm:pt>
    <dgm:pt modelId="{014AFD17-3388-49BC-8F52-2E122A4C14CE}" type="sibTrans" cxnId="{831F757A-7091-46AF-9DEC-FDC97DCB52CA}">
      <dgm:prSet/>
      <dgm:spPr/>
    </dgm:pt>
    <dgm:pt modelId="{795973B2-E381-43AE-9809-1EE66C4217D9}">
      <dgm:prSet/>
      <dgm:spPr/>
      <dgm:t>
        <a:bodyPr/>
        <a:lstStyle/>
        <a:p>
          <a:r>
            <a:rPr lang="ru-RU" b="1"/>
            <a:t>1 призер </a:t>
          </a:r>
          <a:r>
            <a:rPr lang="ru-RU" b="0"/>
            <a:t>в городском конкурсе научно-технического творчества молодежи «Новые технологии – 2023», ГМЦ ДОНМ</a:t>
          </a:r>
          <a:endParaRPr lang="ru-RU" b="0" dirty="0"/>
        </a:p>
      </dgm:t>
    </dgm:pt>
    <dgm:pt modelId="{6CD119D7-8909-4565-97BC-F45B3DFA4119}" type="parTrans" cxnId="{989B1800-F921-4757-A952-B3EA2BBE8F18}">
      <dgm:prSet/>
      <dgm:spPr/>
      <dgm:t>
        <a:bodyPr/>
        <a:lstStyle/>
        <a:p>
          <a:endParaRPr lang="ru-RU"/>
        </a:p>
      </dgm:t>
    </dgm:pt>
    <dgm:pt modelId="{0A77C648-4407-4A8B-B18E-615981643068}" type="sibTrans" cxnId="{989B1800-F921-4757-A952-B3EA2BBE8F18}">
      <dgm:prSet/>
      <dgm:spPr/>
      <dgm:t>
        <a:bodyPr/>
        <a:lstStyle/>
        <a:p>
          <a:endParaRPr lang="ru-RU"/>
        </a:p>
      </dgm:t>
    </dgm:pt>
    <dgm:pt modelId="{AF44CF9D-54D0-4C42-B771-76C26516A8AA}">
      <dgm:prSet/>
      <dgm:spPr/>
      <dgm:t>
        <a:bodyPr/>
        <a:lstStyle/>
        <a:p>
          <a:r>
            <a:rPr lang="ru-RU" b="1"/>
            <a:t>1 победитель </a:t>
          </a:r>
          <a:r>
            <a:rPr lang="ru-RU" b="0"/>
            <a:t>в городском конкурсе творческих инициатив «Леонардо», МПГУ</a:t>
          </a:r>
          <a:endParaRPr lang="ru-RU" b="1" dirty="0"/>
        </a:p>
      </dgm:t>
    </dgm:pt>
    <dgm:pt modelId="{936FCA3F-A47F-4359-A8DC-2940646270CA}" type="parTrans" cxnId="{AD7922BD-9A59-471A-9165-8B897EB75BFC}">
      <dgm:prSet/>
      <dgm:spPr/>
      <dgm:t>
        <a:bodyPr/>
        <a:lstStyle/>
        <a:p>
          <a:endParaRPr lang="ru-RU"/>
        </a:p>
      </dgm:t>
    </dgm:pt>
    <dgm:pt modelId="{DACF3012-001E-4C9F-AC74-D83C872C6310}" type="sibTrans" cxnId="{AD7922BD-9A59-471A-9165-8B897EB75BFC}">
      <dgm:prSet/>
      <dgm:spPr/>
      <dgm:t>
        <a:bodyPr/>
        <a:lstStyle/>
        <a:p>
          <a:endParaRPr lang="ru-RU"/>
        </a:p>
      </dgm:t>
    </dgm:pt>
    <dgm:pt modelId="{4560BEF9-225B-47B5-A1A6-1447C2DCEBAF}">
      <dgm:prSet/>
      <dgm:spPr/>
      <dgm:t>
        <a:bodyPr/>
        <a:lstStyle/>
        <a:p>
          <a:r>
            <a:rPr lang="ru-RU" b="1" i="0"/>
            <a:t>1 победитель </a:t>
          </a:r>
          <a:r>
            <a:rPr lang="ru-RU" b="0" i="0"/>
            <a:t>в олимпиаде «История и культура храмов столицы и городов России»</a:t>
          </a:r>
          <a:endParaRPr lang="ru-RU" b="1" i="0" dirty="0"/>
        </a:p>
      </dgm:t>
    </dgm:pt>
    <dgm:pt modelId="{A76C6338-7188-4915-A0E0-27597D4CED98}" type="parTrans" cxnId="{E58924CC-B26A-481D-A93E-AF0F6E77AD59}">
      <dgm:prSet/>
      <dgm:spPr/>
      <dgm:t>
        <a:bodyPr/>
        <a:lstStyle/>
        <a:p>
          <a:endParaRPr lang="ru-RU"/>
        </a:p>
      </dgm:t>
    </dgm:pt>
    <dgm:pt modelId="{F597DED1-FC0D-4B9D-83C8-DA8E8E123459}" type="sibTrans" cxnId="{E58924CC-B26A-481D-A93E-AF0F6E77AD59}">
      <dgm:prSet/>
      <dgm:spPr/>
      <dgm:t>
        <a:bodyPr/>
        <a:lstStyle/>
        <a:p>
          <a:endParaRPr lang="ru-RU"/>
        </a:p>
      </dgm:t>
    </dgm:pt>
    <dgm:pt modelId="{8EBDEBB6-39F8-47EE-BB9A-D9897F6449A8}">
      <dgm:prSet/>
      <dgm:spPr/>
      <dgm:t>
        <a:bodyPr/>
        <a:lstStyle/>
        <a:p>
          <a:r>
            <a:rPr lang="ru-RU" b="1" i="0"/>
            <a:t>1 призер </a:t>
          </a:r>
          <a:r>
            <a:rPr lang="ru-RU" b="0" i="0"/>
            <a:t>в олимпиаде «Политология»</a:t>
          </a:r>
          <a:endParaRPr lang="ru-RU" b="1" i="0" dirty="0"/>
        </a:p>
      </dgm:t>
    </dgm:pt>
    <dgm:pt modelId="{86E3DAD6-D8CD-4B17-978B-009328EFEFAE}" type="parTrans" cxnId="{F047DCF0-6EE4-43DF-9527-75868FEFA760}">
      <dgm:prSet/>
      <dgm:spPr/>
      <dgm:t>
        <a:bodyPr/>
        <a:lstStyle/>
        <a:p>
          <a:endParaRPr lang="ru-RU"/>
        </a:p>
      </dgm:t>
    </dgm:pt>
    <dgm:pt modelId="{02CB9903-98A8-449A-BFC9-B1EEA84D3A7F}" type="sibTrans" cxnId="{F047DCF0-6EE4-43DF-9527-75868FEFA760}">
      <dgm:prSet/>
      <dgm:spPr/>
      <dgm:t>
        <a:bodyPr/>
        <a:lstStyle/>
        <a:p>
          <a:endParaRPr lang="ru-RU"/>
        </a:p>
      </dgm:t>
    </dgm:pt>
    <dgm:pt modelId="{654BB3C3-5B4C-497C-AA30-C839AFF2ACBF}">
      <dgm:prSet/>
      <dgm:spPr/>
      <dgm:t>
        <a:bodyPr/>
        <a:lstStyle/>
        <a:p>
          <a:r>
            <a:rPr lang="ru-RU" b="1" i="0"/>
            <a:t>2 призера </a:t>
          </a:r>
          <a:r>
            <a:rPr lang="ru-RU" b="0" i="0"/>
            <a:t>в олимпиаде «Международные отношения»</a:t>
          </a:r>
          <a:endParaRPr lang="ru-RU" b="1" i="0" dirty="0"/>
        </a:p>
      </dgm:t>
    </dgm:pt>
    <dgm:pt modelId="{D5812BCA-D58A-4186-A870-60EAA5B9E39B}" type="parTrans" cxnId="{1916FFFF-C582-410A-9206-BF9DA9DEE239}">
      <dgm:prSet/>
      <dgm:spPr/>
      <dgm:t>
        <a:bodyPr/>
        <a:lstStyle/>
        <a:p>
          <a:endParaRPr lang="ru-RU"/>
        </a:p>
      </dgm:t>
    </dgm:pt>
    <dgm:pt modelId="{21A3CAB6-6950-47C2-9347-D1D826794AAA}" type="sibTrans" cxnId="{1916FFFF-C582-410A-9206-BF9DA9DEE239}">
      <dgm:prSet/>
      <dgm:spPr/>
      <dgm:t>
        <a:bodyPr/>
        <a:lstStyle/>
        <a:p>
          <a:endParaRPr lang="ru-RU"/>
        </a:p>
      </dgm:t>
    </dgm:pt>
    <dgm:pt modelId="{F036C2FE-2BE8-43F4-BA89-E6D1B641F4DB}">
      <dgm:prSet/>
      <dgm:spPr/>
      <dgm:t>
        <a:bodyPr/>
        <a:lstStyle/>
        <a:p>
          <a:r>
            <a:rPr lang="ru-RU" b="1"/>
            <a:t>2 победителя и 4 призера </a:t>
          </a:r>
          <a:r>
            <a:rPr lang="ru-RU" b="0"/>
            <a:t>в Чемпионате профессионального мастерства «Московские мастера»</a:t>
          </a:r>
          <a:endParaRPr lang="ru-RU" b="1" dirty="0"/>
        </a:p>
      </dgm:t>
    </dgm:pt>
    <dgm:pt modelId="{92011FBA-E998-4E7E-9392-4455A6CB4440}" type="parTrans" cxnId="{64359053-9D57-47AB-891F-DBB637E4C089}">
      <dgm:prSet/>
      <dgm:spPr/>
      <dgm:t>
        <a:bodyPr/>
        <a:lstStyle/>
        <a:p>
          <a:endParaRPr lang="ru-RU"/>
        </a:p>
      </dgm:t>
    </dgm:pt>
    <dgm:pt modelId="{B7AB588F-120C-4053-A843-9215BF2E6659}" type="sibTrans" cxnId="{64359053-9D57-47AB-891F-DBB637E4C089}">
      <dgm:prSet/>
      <dgm:spPr/>
      <dgm:t>
        <a:bodyPr/>
        <a:lstStyle/>
        <a:p>
          <a:endParaRPr lang="ru-RU"/>
        </a:p>
      </dgm:t>
    </dgm:pt>
    <dgm:pt modelId="{B0DDF14D-225C-4FA6-AA49-BAF86D3A99F6}">
      <dgm:prSet/>
      <dgm:spPr/>
      <dgm:t>
        <a:bodyPr/>
        <a:lstStyle/>
        <a:p>
          <a:r>
            <a:rPr lang="ru-RU" b="1"/>
            <a:t>2 победителя </a:t>
          </a:r>
          <a:r>
            <a:rPr lang="ru-RU" b="0"/>
            <a:t>в заключительном этапе Всероссийского  Чемпионата профессионального мастерства «Профессионалы»</a:t>
          </a:r>
          <a:endParaRPr lang="ru-RU" b="0" dirty="0"/>
        </a:p>
      </dgm:t>
    </dgm:pt>
    <dgm:pt modelId="{0661A25F-AA85-4231-95F9-2C9470330DF9}" type="parTrans" cxnId="{D67976DC-5D60-47A9-AEFD-6E7A42932841}">
      <dgm:prSet/>
      <dgm:spPr/>
      <dgm:t>
        <a:bodyPr/>
        <a:lstStyle/>
        <a:p>
          <a:endParaRPr lang="ru-RU"/>
        </a:p>
      </dgm:t>
    </dgm:pt>
    <dgm:pt modelId="{54C9DD87-C99D-49C1-840F-2E0C5783CA52}" type="sibTrans" cxnId="{D67976DC-5D60-47A9-AEFD-6E7A42932841}">
      <dgm:prSet/>
      <dgm:spPr/>
      <dgm:t>
        <a:bodyPr/>
        <a:lstStyle/>
        <a:p>
          <a:endParaRPr lang="ru-RU"/>
        </a:p>
      </dgm:t>
    </dgm:pt>
    <dgm:pt modelId="{04038879-D15E-44F6-9A31-39008B2809D9}" type="pres">
      <dgm:prSet presAssocID="{1F2C512E-D3FB-494A-9608-9C7AF1C66CB4}" presName="Name0" presStyleCnt="0">
        <dgm:presLayoutVars>
          <dgm:dir/>
          <dgm:animLvl val="lvl"/>
          <dgm:resizeHandles val="exact"/>
        </dgm:presLayoutVars>
      </dgm:prSet>
      <dgm:spPr/>
    </dgm:pt>
    <dgm:pt modelId="{BFA91DB7-E970-4359-B280-148E654EFC3F}" type="pres">
      <dgm:prSet presAssocID="{FA2D0676-4ECE-4817-B07E-8D2D2F2AEFB4}" presName="composite" presStyleCnt="0"/>
      <dgm:spPr/>
    </dgm:pt>
    <dgm:pt modelId="{D03C3040-79F0-4738-974A-A36D64107D41}" type="pres">
      <dgm:prSet presAssocID="{FA2D0676-4ECE-4817-B07E-8D2D2F2AEFB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8C1C3FA-6BD5-40AA-A293-85A03BCDB5BA}" type="pres">
      <dgm:prSet presAssocID="{FA2D0676-4ECE-4817-B07E-8D2D2F2AEFB4}" presName="desTx" presStyleLbl="alignAccFollowNode1" presStyleIdx="0" presStyleCnt="3">
        <dgm:presLayoutVars>
          <dgm:bulletEnabled val="1"/>
        </dgm:presLayoutVars>
      </dgm:prSet>
      <dgm:spPr/>
    </dgm:pt>
    <dgm:pt modelId="{218B6655-D128-4709-B126-A3A90C96FDDB}" type="pres">
      <dgm:prSet presAssocID="{DA650F72-FE9F-43AD-845C-84FEB59A2801}" presName="space" presStyleCnt="0"/>
      <dgm:spPr/>
    </dgm:pt>
    <dgm:pt modelId="{CAF4ACCF-A1D0-42FF-8AA6-E2976A1D3D2F}" type="pres">
      <dgm:prSet presAssocID="{8C9F0CD7-0E3C-4DBC-9DFD-8AA80350FE2B}" presName="composite" presStyleCnt="0"/>
      <dgm:spPr/>
    </dgm:pt>
    <dgm:pt modelId="{99238456-7FF3-4730-9817-4E71C26F0F84}" type="pres">
      <dgm:prSet presAssocID="{8C9F0CD7-0E3C-4DBC-9DFD-8AA80350FE2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E049893-A344-4DC3-B3F3-8A861960EE7E}" type="pres">
      <dgm:prSet presAssocID="{8C9F0CD7-0E3C-4DBC-9DFD-8AA80350FE2B}" presName="desTx" presStyleLbl="alignAccFollowNode1" presStyleIdx="1" presStyleCnt="3">
        <dgm:presLayoutVars>
          <dgm:bulletEnabled val="1"/>
        </dgm:presLayoutVars>
      </dgm:prSet>
      <dgm:spPr/>
    </dgm:pt>
    <dgm:pt modelId="{146ECCD9-BA30-4EF7-AC2F-BB1907EC0EBB}" type="pres">
      <dgm:prSet presAssocID="{EFC3AA7C-CDF2-4A7B-8D4B-C0F197D807DA}" presName="space" presStyleCnt="0"/>
      <dgm:spPr/>
    </dgm:pt>
    <dgm:pt modelId="{A77B715A-F7D9-41A0-B06B-0959056ACE1C}" type="pres">
      <dgm:prSet presAssocID="{6BD31A02-0350-4786-A568-9EE72F0C3CBE}" presName="composite" presStyleCnt="0"/>
      <dgm:spPr/>
    </dgm:pt>
    <dgm:pt modelId="{DF501C72-BEBF-4D16-9056-A8AB4AC1BD4C}" type="pres">
      <dgm:prSet presAssocID="{6BD31A02-0350-4786-A568-9EE72F0C3CB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C80C6B3-772B-4F30-9E54-3E2B30B93C6E}" type="pres">
      <dgm:prSet presAssocID="{6BD31A02-0350-4786-A568-9EE72F0C3CB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89B1800-F921-4757-A952-B3EA2BBE8F18}" srcId="{FA2D0676-4ECE-4817-B07E-8D2D2F2AEFB4}" destId="{795973B2-E381-43AE-9809-1EE66C4217D9}" srcOrd="1" destOrd="0" parTransId="{6CD119D7-8909-4565-97BC-F45B3DFA4119}" sibTransId="{0A77C648-4407-4A8B-B18E-615981643068}"/>
    <dgm:cxn modelId="{CD04680D-F0A4-4679-979A-D3E683A42016}" srcId="{8C9F0CD7-0E3C-4DBC-9DFD-8AA80350FE2B}" destId="{7937D0E1-1A0C-49F8-A459-A2599233A81C}" srcOrd="0" destOrd="0" parTransId="{3160481A-68CE-423E-B175-AB186B6BEA6E}" sibTransId="{8A7EBB18-897C-48DC-8D65-8E6F4EE5120E}"/>
    <dgm:cxn modelId="{EB8C591C-C211-4D59-A810-AED810C3534C}" type="presOf" srcId="{654BB3C3-5B4C-497C-AA30-C839AFF2ACBF}" destId="{7E049893-A344-4DC3-B3F3-8A861960EE7E}" srcOrd="0" destOrd="3" presId="urn:microsoft.com/office/officeart/2005/8/layout/hList1"/>
    <dgm:cxn modelId="{DC803F2C-A258-4A50-80B8-581CB418FC27}" type="presOf" srcId="{AF44CF9D-54D0-4C42-B771-76C26516A8AA}" destId="{48C1C3FA-6BD5-40AA-A293-85A03BCDB5BA}" srcOrd="0" destOrd="2" presId="urn:microsoft.com/office/officeart/2005/8/layout/hList1"/>
    <dgm:cxn modelId="{C2FA8430-9BBC-45E9-B022-188321721A67}" type="presOf" srcId="{1F2C512E-D3FB-494A-9608-9C7AF1C66CB4}" destId="{04038879-D15E-44F6-9A31-39008B2809D9}" srcOrd="0" destOrd="0" presId="urn:microsoft.com/office/officeart/2005/8/layout/hList1"/>
    <dgm:cxn modelId="{5DFCCD60-AFA0-468A-BBAE-426020A396CD}" type="presOf" srcId="{B0DDF14D-225C-4FA6-AA49-BAF86D3A99F6}" destId="{4C80C6B3-772B-4F30-9E54-3E2B30B93C6E}" srcOrd="0" destOrd="2" presId="urn:microsoft.com/office/officeart/2005/8/layout/hList1"/>
    <dgm:cxn modelId="{64359053-9D57-47AB-891F-DBB637E4C089}" srcId="{6BD31A02-0350-4786-A568-9EE72F0C3CBE}" destId="{F036C2FE-2BE8-43F4-BA89-E6D1B641F4DB}" srcOrd="1" destOrd="0" parTransId="{92011FBA-E998-4E7E-9392-4455A6CB4440}" sibTransId="{B7AB588F-120C-4053-A843-9215BF2E6659}"/>
    <dgm:cxn modelId="{E2860959-FBAE-4259-9394-C9B4AA8B78F8}" type="presOf" srcId="{FA2D0676-4ECE-4817-B07E-8D2D2F2AEFB4}" destId="{D03C3040-79F0-4738-974A-A36D64107D41}" srcOrd="0" destOrd="0" presId="urn:microsoft.com/office/officeart/2005/8/layout/hList1"/>
    <dgm:cxn modelId="{831F757A-7091-46AF-9DEC-FDC97DCB52CA}" srcId="{6BD31A02-0350-4786-A568-9EE72F0C3CBE}" destId="{E1F35D71-75B9-401F-83D9-F1BC4F3D1CAC}" srcOrd="0" destOrd="0" parTransId="{FFB045AB-5540-4AE8-BE1F-4D9FEC4A363C}" sibTransId="{014AFD17-3388-49BC-8F52-2E122A4C14CE}"/>
    <dgm:cxn modelId="{308EE47A-71D3-412A-8475-77212EE94263}" srcId="{1F2C512E-D3FB-494A-9608-9C7AF1C66CB4}" destId="{8C9F0CD7-0E3C-4DBC-9DFD-8AA80350FE2B}" srcOrd="1" destOrd="0" parTransId="{42060292-6AE0-4F1A-9FDE-3B8B39266B89}" sibTransId="{EFC3AA7C-CDF2-4A7B-8D4B-C0F197D807DA}"/>
    <dgm:cxn modelId="{4B4A637E-6027-4819-87D4-4B2F0D372BBF}" type="presOf" srcId="{D443B5B8-0DF5-4D9D-A80E-40956733548B}" destId="{48C1C3FA-6BD5-40AA-A293-85A03BCDB5BA}" srcOrd="0" destOrd="0" presId="urn:microsoft.com/office/officeart/2005/8/layout/hList1"/>
    <dgm:cxn modelId="{F5A1158C-3B26-4DC3-B81B-837B32B91138}" type="presOf" srcId="{6BD31A02-0350-4786-A568-9EE72F0C3CBE}" destId="{DF501C72-BEBF-4D16-9056-A8AB4AC1BD4C}" srcOrd="0" destOrd="0" presId="urn:microsoft.com/office/officeart/2005/8/layout/hList1"/>
    <dgm:cxn modelId="{7C0C9F91-B8A2-4864-A51F-7F015DDC8F8F}" srcId="{1F2C512E-D3FB-494A-9608-9C7AF1C66CB4}" destId="{6BD31A02-0350-4786-A568-9EE72F0C3CBE}" srcOrd="2" destOrd="0" parTransId="{C4544B45-B30F-4C34-9585-9AAC345C14E1}" sibTransId="{B8A9EA83-C1BB-440A-8608-FE28AD9B96B0}"/>
    <dgm:cxn modelId="{FF63F3A6-AA87-447A-817A-56CE76881D23}" type="presOf" srcId="{8C9F0CD7-0E3C-4DBC-9DFD-8AA80350FE2B}" destId="{99238456-7FF3-4730-9817-4E71C26F0F84}" srcOrd="0" destOrd="0" presId="urn:microsoft.com/office/officeart/2005/8/layout/hList1"/>
    <dgm:cxn modelId="{CF1629AA-F0FB-4ADC-9B83-CA636EFA961D}" type="presOf" srcId="{7937D0E1-1A0C-49F8-A459-A2599233A81C}" destId="{7E049893-A344-4DC3-B3F3-8A861960EE7E}" srcOrd="0" destOrd="0" presId="urn:microsoft.com/office/officeart/2005/8/layout/hList1"/>
    <dgm:cxn modelId="{AD7922BD-9A59-471A-9165-8B897EB75BFC}" srcId="{FA2D0676-4ECE-4817-B07E-8D2D2F2AEFB4}" destId="{AF44CF9D-54D0-4C42-B771-76C26516A8AA}" srcOrd="2" destOrd="0" parTransId="{936FCA3F-A47F-4359-A8DC-2940646270CA}" sibTransId="{DACF3012-001E-4C9F-AC74-D83C872C6310}"/>
    <dgm:cxn modelId="{67CE1CC7-0A8F-4A19-8CF5-131D0192EDB6}" srcId="{1F2C512E-D3FB-494A-9608-9C7AF1C66CB4}" destId="{FA2D0676-4ECE-4817-B07E-8D2D2F2AEFB4}" srcOrd="0" destOrd="0" parTransId="{B75EB3F2-9D1C-44CD-B19C-21D87F05F28F}" sibTransId="{DA650F72-FE9F-43AD-845C-84FEB59A2801}"/>
    <dgm:cxn modelId="{3672CEC9-FD60-4E5E-9374-4B3774031CF0}" type="presOf" srcId="{795973B2-E381-43AE-9809-1EE66C4217D9}" destId="{48C1C3FA-6BD5-40AA-A293-85A03BCDB5BA}" srcOrd="0" destOrd="1" presId="urn:microsoft.com/office/officeart/2005/8/layout/hList1"/>
    <dgm:cxn modelId="{E58924CC-B26A-481D-A93E-AF0F6E77AD59}" srcId="{8C9F0CD7-0E3C-4DBC-9DFD-8AA80350FE2B}" destId="{4560BEF9-225B-47B5-A1A6-1447C2DCEBAF}" srcOrd="1" destOrd="0" parTransId="{A76C6338-7188-4915-A0E0-27597D4CED98}" sibTransId="{F597DED1-FC0D-4B9D-83C8-DA8E8E123459}"/>
    <dgm:cxn modelId="{5D1C81D7-432B-4BA8-9C68-999F9E60F33F}" srcId="{FA2D0676-4ECE-4817-B07E-8D2D2F2AEFB4}" destId="{D443B5B8-0DF5-4D9D-A80E-40956733548B}" srcOrd="0" destOrd="0" parTransId="{B141A1A7-BFD3-4A17-AC48-B2403F8610CB}" sibTransId="{1F001821-11B8-472C-8C9D-DA4149E5BD70}"/>
    <dgm:cxn modelId="{929C89DA-DBBF-4905-A7FB-4C0195006683}" type="presOf" srcId="{4560BEF9-225B-47B5-A1A6-1447C2DCEBAF}" destId="{7E049893-A344-4DC3-B3F3-8A861960EE7E}" srcOrd="0" destOrd="1" presId="urn:microsoft.com/office/officeart/2005/8/layout/hList1"/>
    <dgm:cxn modelId="{D67976DC-5D60-47A9-AEFD-6E7A42932841}" srcId="{6BD31A02-0350-4786-A568-9EE72F0C3CBE}" destId="{B0DDF14D-225C-4FA6-AA49-BAF86D3A99F6}" srcOrd="2" destOrd="0" parTransId="{0661A25F-AA85-4231-95F9-2C9470330DF9}" sibTransId="{54C9DD87-C99D-49C1-840F-2E0C5783CA52}"/>
    <dgm:cxn modelId="{3E37C5DD-DBD6-4A2A-BED0-56047B6E9C44}" type="presOf" srcId="{F036C2FE-2BE8-43F4-BA89-E6D1B641F4DB}" destId="{4C80C6B3-772B-4F30-9E54-3E2B30B93C6E}" srcOrd="0" destOrd="1" presId="urn:microsoft.com/office/officeart/2005/8/layout/hList1"/>
    <dgm:cxn modelId="{993A40EC-E17B-4DA5-A9A8-5EC368EFD871}" type="presOf" srcId="{8EBDEBB6-39F8-47EE-BB9A-D9897F6449A8}" destId="{7E049893-A344-4DC3-B3F3-8A861960EE7E}" srcOrd="0" destOrd="2" presId="urn:microsoft.com/office/officeart/2005/8/layout/hList1"/>
    <dgm:cxn modelId="{1A9AB6F0-BC61-4521-9756-A95A298CA81A}" type="presOf" srcId="{E1F35D71-75B9-401F-83D9-F1BC4F3D1CAC}" destId="{4C80C6B3-772B-4F30-9E54-3E2B30B93C6E}" srcOrd="0" destOrd="0" presId="urn:microsoft.com/office/officeart/2005/8/layout/hList1"/>
    <dgm:cxn modelId="{F047DCF0-6EE4-43DF-9527-75868FEFA760}" srcId="{8C9F0CD7-0E3C-4DBC-9DFD-8AA80350FE2B}" destId="{8EBDEBB6-39F8-47EE-BB9A-D9897F6449A8}" srcOrd="2" destOrd="0" parTransId="{86E3DAD6-D8CD-4B17-978B-009328EFEFAE}" sibTransId="{02CB9903-98A8-449A-BFC9-B1EEA84D3A7F}"/>
    <dgm:cxn modelId="{1916FFFF-C582-410A-9206-BF9DA9DEE239}" srcId="{8C9F0CD7-0E3C-4DBC-9DFD-8AA80350FE2B}" destId="{654BB3C3-5B4C-497C-AA30-C839AFF2ACBF}" srcOrd="3" destOrd="0" parTransId="{D5812BCA-D58A-4186-A870-60EAA5B9E39B}" sibTransId="{21A3CAB6-6950-47C2-9347-D1D826794AAA}"/>
    <dgm:cxn modelId="{6FF16C2E-141B-494A-9299-D499967D3489}" type="presParOf" srcId="{04038879-D15E-44F6-9A31-39008B2809D9}" destId="{BFA91DB7-E970-4359-B280-148E654EFC3F}" srcOrd="0" destOrd="0" presId="urn:microsoft.com/office/officeart/2005/8/layout/hList1"/>
    <dgm:cxn modelId="{0190E148-892B-406E-A8EE-491653BE277B}" type="presParOf" srcId="{BFA91DB7-E970-4359-B280-148E654EFC3F}" destId="{D03C3040-79F0-4738-974A-A36D64107D41}" srcOrd="0" destOrd="0" presId="urn:microsoft.com/office/officeart/2005/8/layout/hList1"/>
    <dgm:cxn modelId="{C42957E4-D340-48EC-AE36-7DF1C472F9C1}" type="presParOf" srcId="{BFA91DB7-E970-4359-B280-148E654EFC3F}" destId="{48C1C3FA-6BD5-40AA-A293-85A03BCDB5BA}" srcOrd="1" destOrd="0" presId="urn:microsoft.com/office/officeart/2005/8/layout/hList1"/>
    <dgm:cxn modelId="{E50CC7BC-D4B9-4D75-A24D-919FE073A130}" type="presParOf" srcId="{04038879-D15E-44F6-9A31-39008B2809D9}" destId="{218B6655-D128-4709-B126-A3A90C96FDDB}" srcOrd="1" destOrd="0" presId="urn:microsoft.com/office/officeart/2005/8/layout/hList1"/>
    <dgm:cxn modelId="{BBFB15F9-C44F-4AA1-98E1-33288C076D0D}" type="presParOf" srcId="{04038879-D15E-44F6-9A31-39008B2809D9}" destId="{CAF4ACCF-A1D0-42FF-8AA6-E2976A1D3D2F}" srcOrd="2" destOrd="0" presId="urn:microsoft.com/office/officeart/2005/8/layout/hList1"/>
    <dgm:cxn modelId="{018FB864-1C75-453A-89B4-725D1FB7CE51}" type="presParOf" srcId="{CAF4ACCF-A1D0-42FF-8AA6-E2976A1D3D2F}" destId="{99238456-7FF3-4730-9817-4E71C26F0F84}" srcOrd="0" destOrd="0" presId="urn:microsoft.com/office/officeart/2005/8/layout/hList1"/>
    <dgm:cxn modelId="{2E012D93-74B9-4079-988A-582227A6DEFC}" type="presParOf" srcId="{CAF4ACCF-A1D0-42FF-8AA6-E2976A1D3D2F}" destId="{7E049893-A344-4DC3-B3F3-8A861960EE7E}" srcOrd="1" destOrd="0" presId="urn:microsoft.com/office/officeart/2005/8/layout/hList1"/>
    <dgm:cxn modelId="{DFBF92F7-D022-4C0E-AD76-CDB0662BB8A0}" type="presParOf" srcId="{04038879-D15E-44F6-9A31-39008B2809D9}" destId="{146ECCD9-BA30-4EF7-AC2F-BB1907EC0EBB}" srcOrd="3" destOrd="0" presId="urn:microsoft.com/office/officeart/2005/8/layout/hList1"/>
    <dgm:cxn modelId="{B04D5883-0D2A-450F-AC04-15DF82F73887}" type="presParOf" srcId="{04038879-D15E-44F6-9A31-39008B2809D9}" destId="{A77B715A-F7D9-41A0-B06B-0959056ACE1C}" srcOrd="4" destOrd="0" presId="urn:microsoft.com/office/officeart/2005/8/layout/hList1"/>
    <dgm:cxn modelId="{0AA0D069-103C-4F31-AAC0-D1EE5D4059DA}" type="presParOf" srcId="{A77B715A-F7D9-41A0-B06B-0959056ACE1C}" destId="{DF501C72-BEBF-4D16-9056-A8AB4AC1BD4C}" srcOrd="0" destOrd="0" presId="urn:microsoft.com/office/officeart/2005/8/layout/hList1"/>
    <dgm:cxn modelId="{048F052B-D42E-4F65-9B30-12E221C3845D}" type="presParOf" srcId="{A77B715A-F7D9-41A0-B06B-0959056ACE1C}" destId="{4C80C6B3-772B-4F30-9E54-3E2B30B93C6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2C512E-D3FB-494A-9608-9C7AF1C66C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2D0676-4ECE-4817-B07E-8D2D2F2AEFB4}">
      <dgm:prSet phldrT="[Текст]"/>
      <dgm:spPr/>
      <dgm:t>
        <a:bodyPr/>
        <a:lstStyle/>
        <a:p>
          <a:r>
            <a:rPr lang="ru-RU" dirty="0"/>
            <a:t>Городские олимпиады</a:t>
          </a:r>
        </a:p>
      </dgm:t>
    </dgm:pt>
    <dgm:pt modelId="{B75EB3F2-9D1C-44CD-B19C-21D87F05F28F}" type="parTrans" cxnId="{67CE1CC7-0A8F-4A19-8CF5-131D0192EDB6}">
      <dgm:prSet/>
      <dgm:spPr/>
      <dgm:t>
        <a:bodyPr/>
        <a:lstStyle/>
        <a:p>
          <a:endParaRPr lang="ru-RU"/>
        </a:p>
      </dgm:t>
    </dgm:pt>
    <dgm:pt modelId="{DA650F72-FE9F-43AD-845C-84FEB59A2801}" type="sibTrans" cxnId="{67CE1CC7-0A8F-4A19-8CF5-131D0192EDB6}">
      <dgm:prSet/>
      <dgm:spPr/>
      <dgm:t>
        <a:bodyPr/>
        <a:lstStyle/>
        <a:p>
          <a:endParaRPr lang="ru-RU"/>
        </a:p>
      </dgm:t>
    </dgm:pt>
    <dgm:pt modelId="{DC8CAF7B-E75C-47B5-A99E-9433208422B9}">
      <dgm:prSet phldrT="[Текст]"/>
      <dgm:spPr/>
      <dgm:t>
        <a:bodyPr/>
        <a:lstStyle/>
        <a:p>
          <a:r>
            <a:rPr lang="ru-RU" b="1" dirty="0"/>
            <a:t>1 призер </a:t>
          </a:r>
          <a:r>
            <a:rPr lang="ru-RU" b="0" dirty="0"/>
            <a:t>в IX метапредметной олимпиаде «Московский учитель»</a:t>
          </a:r>
        </a:p>
      </dgm:t>
    </dgm:pt>
    <dgm:pt modelId="{00A20E35-E0EA-49A7-8E5C-CB6842C9B661}" type="parTrans" cxnId="{669CA56F-ED7B-4927-9226-973F1A75D721}">
      <dgm:prSet/>
      <dgm:spPr/>
      <dgm:t>
        <a:bodyPr/>
        <a:lstStyle/>
        <a:p>
          <a:endParaRPr lang="ru-RU"/>
        </a:p>
      </dgm:t>
    </dgm:pt>
    <dgm:pt modelId="{E52ABA81-3448-4FA6-8445-39FD21453FC6}" type="sibTrans" cxnId="{669CA56F-ED7B-4927-9226-973F1A75D721}">
      <dgm:prSet/>
      <dgm:spPr/>
      <dgm:t>
        <a:bodyPr/>
        <a:lstStyle/>
        <a:p>
          <a:endParaRPr lang="ru-RU"/>
        </a:p>
      </dgm:t>
    </dgm:pt>
    <dgm:pt modelId="{7C6E874F-B38F-4298-AA42-BCB2A3C66EF5}">
      <dgm:prSet/>
      <dgm:spPr/>
      <dgm:t>
        <a:bodyPr/>
        <a:lstStyle/>
        <a:p>
          <a:r>
            <a:rPr lang="ru-RU" b="1" dirty="0"/>
            <a:t>1 призер </a:t>
          </a:r>
          <a:r>
            <a:rPr lang="ru-RU" b="0" dirty="0"/>
            <a:t>регионального этапа Всероссийской олимпиады для учителей «ДНК Науки» при Академии Министерства Просвещения России </a:t>
          </a:r>
        </a:p>
      </dgm:t>
    </dgm:pt>
    <dgm:pt modelId="{62A64F36-EC2C-4AD7-B881-AEDBE18FA89D}" type="parTrans" cxnId="{C3C31187-B1F3-4EC6-A840-E8B44800A20D}">
      <dgm:prSet/>
      <dgm:spPr/>
      <dgm:t>
        <a:bodyPr/>
        <a:lstStyle/>
        <a:p>
          <a:endParaRPr lang="ru-RU"/>
        </a:p>
      </dgm:t>
    </dgm:pt>
    <dgm:pt modelId="{04AB8403-F2E2-4849-A0A3-F3965AF469D0}" type="sibTrans" cxnId="{C3C31187-B1F3-4EC6-A840-E8B44800A20D}">
      <dgm:prSet/>
      <dgm:spPr/>
      <dgm:t>
        <a:bodyPr/>
        <a:lstStyle/>
        <a:p>
          <a:endParaRPr lang="ru-RU"/>
        </a:p>
      </dgm:t>
    </dgm:pt>
    <dgm:pt modelId="{952A1F80-791E-43AA-AE30-80BB0B1F9C7B}">
      <dgm:prSet/>
      <dgm:spPr/>
      <dgm:t>
        <a:bodyPr/>
        <a:lstStyle/>
        <a:p>
          <a:r>
            <a:rPr lang="ru-RU" b="1" dirty="0"/>
            <a:t>1 призер </a:t>
          </a:r>
          <a:r>
            <a:rPr lang="ru-RU" b="0" dirty="0"/>
            <a:t>во Всероссийской Олимпиаде «ПРО-IT»</a:t>
          </a:r>
        </a:p>
      </dgm:t>
    </dgm:pt>
    <dgm:pt modelId="{D4868458-8883-4467-9F8A-2013427520D9}" type="parTrans" cxnId="{7335E4C6-CD92-499B-97FF-A63152B66BF1}">
      <dgm:prSet/>
      <dgm:spPr/>
      <dgm:t>
        <a:bodyPr/>
        <a:lstStyle/>
        <a:p>
          <a:endParaRPr lang="ru-RU"/>
        </a:p>
      </dgm:t>
    </dgm:pt>
    <dgm:pt modelId="{EB146741-FD0F-4CAC-8885-BF2DC01BCC18}" type="sibTrans" cxnId="{7335E4C6-CD92-499B-97FF-A63152B66BF1}">
      <dgm:prSet/>
      <dgm:spPr/>
      <dgm:t>
        <a:bodyPr/>
        <a:lstStyle/>
        <a:p>
          <a:endParaRPr lang="ru-RU"/>
        </a:p>
      </dgm:t>
    </dgm:pt>
    <dgm:pt modelId="{04038879-D15E-44F6-9A31-39008B2809D9}" type="pres">
      <dgm:prSet presAssocID="{1F2C512E-D3FB-494A-9608-9C7AF1C66CB4}" presName="Name0" presStyleCnt="0">
        <dgm:presLayoutVars>
          <dgm:dir/>
          <dgm:animLvl val="lvl"/>
          <dgm:resizeHandles val="exact"/>
        </dgm:presLayoutVars>
      </dgm:prSet>
      <dgm:spPr/>
    </dgm:pt>
    <dgm:pt modelId="{BFA91DB7-E970-4359-B280-148E654EFC3F}" type="pres">
      <dgm:prSet presAssocID="{FA2D0676-4ECE-4817-B07E-8D2D2F2AEFB4}" presName="composite" presStyleCnt="0"/>
      <dgm:spPr/>
    </dgm:pt>
    <dgm:pt modelId="{D03C3040-79F0-4738-974A-A36D64107D41}" type="pres">
      <dgm:prSet presAssocID="{FA2D0676-4ECE-4817-B07E-8D2D2F2AEFB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48C1C3FA-6BD5-40AA-A293-85A03BCDB5BA}" type="pres">
      <dgm:prSet presAssocID="{FA2D0676-4ECE-4817-B07E-8D2D2F2AEFB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28F8120-10C9-43FF-8817-B8FAAFDF6C9B}" type="presOf" srcId="{952A1F80-791E-43AA-AE30-80BB0B1F9C7B}" destId="{48C1C3FA-6BD5-40AA-A293-85A03BCDB5BA}" srcOrd="0" destOrd="2" presId="urn:microsoft.com/office/officeart/2005/8/layout/hList1"/>
    <dgm:cxn modelId="{C2FA8430-9BBC-45E9-B022-188321721A67}" type="presOf" srcId="{1F2C512E-D3FB-494A-9608-9C7AF1C66CB4}" destId="{04038879-D15E-44F6-9A31-39008B2809D9}" srcOrd="0" destOrd="0" presId="urn:microsoft.com/office/officeart/2005/8/layout/hList1"/>
    <dgm:cxn modelId="{9AFBEB40-5B37-4050-93C2-0A1B0A2B4A91}" type="presOf" srcId="{7C6E874F-B38F-4298-AA42-BCB2A3C66EF5}" destId="{48C1C3FA-6BD5-40AA-A293-85A03BCDB5BA}" srcOrd="0" destOrd="1" presId="urn:microsoft.com/office/officeart/2005/8/layout/hList1"/>
    <dgm:cxn modelId="{669CA56F-ED7B-4927-9226-973F1A75D721}" srcId="{FA2D0676-4ECE-4817-B07E-8D2D2F2AEFB4}" destId="{DC8CAF7B-E75C-47B5-A99E-9433208422B9}" srcOrd="0" destOrd="0" parTransId="{00A20E35-E0EA-49A7-8E5C-CB6842C9B661}" sibTransId="{E52ABA81-3448-4FA6-8445-39FD21453FC6}"/>
    <dgm:cxn modelId="{E2860959-FBAE-4259-9394-C9B4AA8B78F8}" type="presOf" srcId="{FA2D0676-4ECE-4817-B07E-8D2D2F2AEFB4}" destId="{D03C3040-79F0-4738-974A-A36D64107D41}" srcOrd="0" destOrd="0" presId="urn:microsoft.com/office/officeart/2005/8/layout/hList1"/>
    <dgm:cxn modelId="{C3C31187-B1F3-4EC6-A840-E8B44800A20D}" srcId="{FA2D0676-4ECE-4817-B07E-8D2D2F2AEFB4}" destId="{7C6E874F-B38F-4298-AA42-BCB2A3C66EF5}" srcOrd="1" destOrd="0" parTransId="{62A64F36-EC2C-4AD7-B881-AEDBE18FA89D}" sibTransId="{04AB8403-F2E2-4849-A0A3-F3965AF469D0}"/>
    <dgm:cxn modelId="{ACB5289F-015E-4D48-9796-F6524DEB7E61}" type="presOf" srcId="{DC8CAF7B-E75C-47B5-A99E-9433208422B9}" destId="{48C1C3FA-6BD5-40AA-A293-85A03BCDB5BA}" srcOrd="0" destOrd="0" presId="urn:microsoft.com/office/officeart/2005/8/layout/hList1"/>
    <dgm:cxn modelId="{7335E4C6-CD92-499B-97FF-A63152B66BF1}" srcId="{FA2D0676-4ECE-4817-B07E-8D2D2F2AEFB4}" destId="{952A1F80-791E-43AA-AE30-80BB0B1F9C7B}" srcOrd="2" destOrd="0" parTransId="{D4868458-8883-4467-9F8A-2013427520D9}" sibTransId="{EB146741-FD0F-4CAC-8885-BF2DC01BCC18}"/>
    <dgm:cxn modelId="{67CE1CC7-0A8F-4A19-8CF5-131D0192EDB6}" srcId="{1F2C512E-D3FB-494A-9608-9C7AF1C66CB4}" destId="{FA2D0676-4ECE-4817-B07E-8D2D2F2AEFB4}" srcOrd="0" destOrd="0" parTransId="{B75EB3F2-9D1C-44CD-B19C-21D87F05F28F}" sibTransId="{DA650F72-FE9F-43AD-845C-84FEB59A2801}"/>
    <dgm:cxn modelId="{6FF16C2E-141B-494A-9299-D499967D3489}" type="presParOf" srcId="{04038879-D15E-44F6-9A31-39008B2809D9}" destId="{BFA91DB7-E970-4359-B280-148E654EFC3F}" srcOrd="0" destOrd="0" presId="urn:microsoft.com/office/officeart/2005/8/layout/hList1"/>
    <dgm:cxn modelId="{0190E148-892B-406E-A8EE-491653BE277B}" type="presParOf" srcId="{BFA91DB7-E970-4359-B280-148E654EFC3F}" destId="{D03C3040-79F0-4738-974A-A36D64107D41}" srcOrd="0" destOrd="0" presId="urn:microsoft.com/office/officeart/2005/8/layout/hList1"/>
    <dgm:cxn modelId="{C42957E4-D340-48EC-AE36-7DF1C472F9C1}" type="presParOf" srcId="{BFA91DB7-E970-4359-B280-148E654EFC3F}" destId="{48C1C3FA-6BD5-40AA-A293-85A03BCDB5B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2F8AA-C623-4041-8746-35BC90399C18}">
      <dsp:nvSpPr>
        <dsp:cNvPr id="0" name=""/>
        <dsp:cNvSpPr/>
      </dsp:nvSpPr>
      <dsp:spPr>
        <a:xfrm>
          <a:off x="0" y="1194420"/>
          <a:ext cx="6737685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919" tIns="270764" rIns="52291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7 – 9 классы</a:t>
          </a:r>
        </a:p>
      </dsp:txBody>
      <dsp:txXfrm>
        <a:off x="0" y="1194420"/>
        <a:ext cx="6737685" cy="552825"/>
      </dsp:txXfrm>
    </dsp:sp>
    <dsp:sp modelId="{2AABCEF3-FB1F-4C97-8235-8A6B427AC17B}">
      <dsp:nvSpPr>
        <dsp:cNvPr id="0" name=""/>
        <dsp:cNvSpPr/>
      </dsp:nvSpPr>
      <dsp:spPr>
        <a:xfrm>
          <a:off x="336884" y="1002540"/>
          <a:ext cx="594296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268" tIns="0" rIns="1782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Математическая вертикаль </a:t>
          </a:r>
        </a:p>
      </dsp:txBody>
      <dsp:txXfrm>
        <a:off x="355618" y="1021274"/>
        <a:ext cx="5905500" cy="346292"/>
      </dsp:txXfrm>
    </dsp:sp>
    <dsp:sp modelId="{9C86E3A6-192D-41A6-8B5D-D0B1B86C3128}">
      <dsp:nvSpPr>
        <dsp:cNvPr id="0" name=""/>
        <dsp:cNvSpPr/>
      </dsp:nvSpPr>
      <dsp:spPr>
        <a:xfrm>
          <a:off x="0" y="2009325"/>
          <a:ext cx="6737685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919" tIns="270764" rIns="52291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7 – 9 классы</a:t>
          </a:r>
        </a:p>
      </dsp:txBody>
      <dsp:txXfrm>
        <a:off x="0" y="2009325"/>
        <a:ext cx="6737685" cy="552825"/>
      </dsp:txXfrm>
    </dsp:sp>
    <dsp:sp modelId="{B4AD994E-E3A4-40EA-81B7-6C8459C2CD8D}">
      <dsp:nvSpPr>
        <dsp:cNvPr id="0" name=""/>
        <dsp:cNvSpPr/>
      </dsp:nvSpPr>
      <dsp:spPr>
        <a:xfrm>
          <a:off x="336884" y="1817446"/>
          <a:ext cx="594296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268" tIns="0" rIns="1782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Естественно-научная вертикаль </a:t>
          </a:r>
        </a:p>
      </dsp:txBody>
      <dsp:txXfrm>
        <a:off x="355618" y="1836180"/>
        <a:ext cx="5905500" cy="346292"/>
      </dsp:txXfrm>
    </dsp:sp>
    <dsp:sp modelId="{D2A775E2-35D0-4E3C-A972-91736DACB4B7}">
      <dsp:nvSpPr>
        <dsp:cNvPr id="0" name=""/>
        <dsp:cNvSpPr/>
      </dsp:nvSpPr>
      <dsp:spPr>
        <a:xfrm>
          <a:off x="0" y="2824231"/>
          <a:ext cx="6737685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919" tIns="270764" rIns="52291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7 – 11 классы</a:t>
          </a:r>
        </a:p>
      </dsp:txBody>
      <dsp:txXfrm>
        <a:off x="0" y="2824231"/>
        <a:ext cx="6737685" cy="552825"/>
      </dsp:txXfrm>
    </dsp:sp>
    <dsp:sp modelId="{A494F0A6-AB2F-45A0-9A7D-27624C668F3F}">
      <dsp:nvSpPr>
        <dsp:cNvPr id="0" name=""/>
        <dsp:cNvSpPr/>
      </dsp:nvSpPr>
      <dsp:spPr>
        <a:xfrm>
          <a:off x="336884" y="2632351"/>
          <a:ext cx="594296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268" tIns="0" rIns="1782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Кадетский класс в московской школе </a:t>
          </a:r>
        </a:p>
      </dsp:txBody>
      <dsp:txXfrm>
        <a:off x="355618" y="2651085"/>
        <a:ext cx="5905500" cy="346292"/>
      </dsp:txXfrm>
    </dsp:sp>
    <dsp:sp modelId="{A706CA66-5720-4B54-A773-C94C12D7562C}">
      <dsp:nvSpPr>
        <dsp:cNvPr id="0" name=""/>
        <dsp:cNvSpPr/>
      </dsp:nvSpPr>
      <dsp:spPr>
        <a:xfrm>
          <a:off x="0" y="3639136"/>
          <a:ext cx="6737685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919" tIns="270764" rIns="52291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10 – 11 классы</a:t>
          </a:r>
        </a:p>
      </dsp:txBody>
      <dsp:txXfrm>
        <a:off x="0" y="3639136"/>
        <a:ext cx="6737685" cy="552825"/>
      </dsp:txXfrm>
    </dsp:sp>
    <dsp:sp modelId="{EFEA04FE-8FE6-4474-B6EA-9E935673E3DC}">
      <dsp:nvSpPr>
        <dsp:cNvPr id="0" name=""/>
        <dsp:cNvSpPr/>
      </dsp:nvSpPr>
      <dsp:spPr>
        <a:xfrm>
          <a:off x="336884" y="3447256"/>
          <a:ext cx="594296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268" tIns="0" rIns="1782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Математическая вертикаль. Плюс</a:t>
          </a:r>
        </a:p>
      </dsp:txBody>
      <dsp:txXfrm>
        <a:off x="355618" y="3465990"/>
        <a:ext cx="5905500" cy="346292"/>
      </dsp:txXfrm>
    </dsp:sp>
    <dsp:sp modelId="{830598C6-3EAB-4EF4-B7C3-F5A153960FF7}">
      <dsp:nvSpPr>
        <dsp:cNvPr id="0" name=""/>
        <dsp:cNvSpPr/>
      </dsp:nvSpPr>
      <dsp:spPr>
        <a:xfrm>
          <a:off x="0" y="4454041"/>
          <a:ext cx="6737685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919" tIns="270764" rIns="52291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10 – 11 классы</a:t>
          </a:r>
        </a:p>
      </dsp:txBody>
      <dsp:txXfrm>
        <a:off x="0" y="4454041"/>
        <a:ext cx="6737685" cy="552825"/>
      </dsp:txXfrm>
    </dsp:sp>
    <dsp:sp modelId="{52D594C7-99EA-4AAD-9AEF-D6A93F6D6B06}">
      <dsp:nvSpPr>
        <dsp:cNvPr id="0" name=""/>
        <dsp:cNvSpPr/>
      </dsp:nvSpPr>
      <dsp:spPr>
        <a:xfrm>
          <a:off x="336884" y="4262161"/>
          <a:ext cx="594296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268" tIns="0" rIns="1782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Предпринимательский класс в московской школе</a:t>
          </a:r>
        </a:p>
      </dsp:txBody>
      <dsp:txXfrm>
        <a:off x="355618" y="4280895"/>
        <a:ext cx="5905500" cy="346292"/>
      </dsp:txXfrm>
    </dsp:sp>
    <dsp:sp modelId="{5E83D0AB-1FEA-463C-BF1E-15DB88A25A78}">
      <dsp:nvSpPr>
        <dsp:cNvPr id="0" name=""/>
        <dsp:cNvSpPr/>
      </dsp:nvSpPr>
      <dsp:spPr>
        <a:xfrm>
          <a:off x="0" y="5268946"/>
          <a:ext cx="6737685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919" tIns="270764" rIns="52291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10 – 11 классы</a:t>
          </a:r>
        </a:p>
      </dsp:txBody>
      <dsp:txXfrm>
        <a:off x="0" y="5268946"/>
        <a:ext cx="6737685" cy="552825"/>
      </dsp:txXfrm>
    </dsp:sp>
    <dsp:sp modelId="{F6183CCC-50AF-4D5F-92A1-5811D76961CC}">
      <dsp:nvSpPr>
        <dsp:cNvPr id="0" name=""/>
        <dsp:cNvSpPr/>
      </dsp:nvSpPr>
      <dsp:spPr>
        <a:xfrm>
          <a:off x="336884" y="5077066"/>
          <a:ext cx="594296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268" tIns="0" rIns="1782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Инженерный класс в московской школе</a:t>
          </a:r>
        </a:p>
      </dsp:txBody>
      <dsp:txXfrm>
        <a:off x="355618" y="5095800"/>
        <a:ext cx="5905500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2F8AA-C623-4041-8746-35BC90399C18}">
      <dsp:nvSpPr>
        <dsp:cNvPr id="0" name=""/>
        <dsp:cNvSpPr/>
      </dsp:nvSpPr>
      <dsp:spPr>
        <a:xfrm>
          <a:off x="0" y="1530469"/>
          <a:ext cx="49345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BCEF3-FB1F-4C97-8235-8A6B427AC17B}">
      <dsp:nvSpPr>
        <dsp:cNvPr id="0" name=""/>
        <dsp:cNvSpPr/>
      </dsp:nvSpPr>
      <dsp:spPr>
        <a:xfrm>
          <a:off x="246727" y="1338589"/>
          <a:ext cx="344755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60" tIns="0" rIns="13056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Естественно-научный профиль</a:t>
          </a:r>
        </a:p>
      </dsp:txBody>
      <dsp:txXfrm>
        <a:off x="265461" y="1357323"/>
        <a:ext cx="3410085" cy="346292"/>
      </dsp:txXfrm>
    </dsp:sp>
    <dsp:sp modelId="{4C9C3037-E669-4F42-BAFB-B120B5298ACF}">
      <dsp:nvSpPr>
        <dsp:cNvPr id="0" name=""/>
        <dsp:cNvSpPr/>
      </dsp:nvSpPr>
      <dsp:spPr>
        <a:xfrm>
          <a:off x="0" y="2120149"/>
          <a:ext cx="49345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60638-96D6-4EEF-BC4B-A1706EA01118}">
      <dsp:nvSpPr>
        <dsp:cNvPr id="0" name=""/>
        <dsp:cNvSpPr/>
      </dsp:nvSpPr>
      <dsp:spPr>
        <a:xfrm>
          <a:off x="246727" y="1928269"/>
          <a:ext cx="345418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60" tIns="0" rIns="13056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Гуманитарный профиль</a:t>
          </a:r>
        </a:p>
      </dsp:txBody>
      <dsp:txXfrm>
        <a:off x="265461" y="1947003"/>
        <a:ext cx="3416717" cy="346292"/>
      </dsp:txXfrm>
    </dsp:sp>
    <dsp:sp modelId="{922F06D3-72F5-4277-B821-1D0EC5B4C9D5}">
      <dsp:nvSpPr>
        <dsp:cNvPr id="0" name=""/>
        <dsp:cNvSpPr/>
      </dsp:nvSpPr>
      <dsp:spPr>
        <a:xfrm>
          <a:off x="0" y="4017678"/>
          <a:ext cx="49345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98D5E-C210-4939-BECD-590A944DF963}">
      <dsp:nvSpPr>
        <dsp:cNvPr id="0" name=""/>
        <dsp:cNvSpPr/>
      </dsp:nvSpPr>
      <dsp:spPr>
        <a:xfrm>
          <a:off x="273887" y="3735044"/>
          <a:ext cx="345418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60" tIns="0" rIns="13056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Универсальный профиль</a:t>
          </a:r>
        </a:p>
      </dsp:txBody>
      <dsp:txXfrm>
        <a:off x="292621" y="3753778"/>
        <a:ext cx="3416717" cy="346292"/>
      </dsp:txXfrm>
    </dsp:sp>
    <dsp:sp modelId="{9F3C7065-6183-4594-8427-8EF7FC60D914}">
      <dsp:nvSpPr>
        <dsp:cNvPr id="0" name=""/>
        <dsp:cNvSpPr/>
      </dsp:nvSpPr>
      <dsp:spPr>
        <a:xfrm>
          <a:off x="0" y="3299510"/>
          <a:ext cx="49345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58CF0-A156-40D7-A37C-D117B0758B22}">
      <dsp:nvSpPr>
        <dsp:cNvPr id="0" name=""/>
        <dsp:cNvSpPr/>
      </dsp:nvSpPr>
      <dsp:spPr>
        <a:xfrm>
          <a:off x="263759" y="3107630"/>
          <a:ext cx="345418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60" tIns="0" rIns="13056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Социально-экономический профиль</a:t>
          </a:r>
        </a:p>
      </dsp:txBody>
      <dsp:txXfrm>
        <a:off x="282493" y="3126364"/>
        <a:ext cx="3416717" cy="346292"/>
      </dsp:txXfrm>
    </dsp:sp>
    <dsp:sp modelId="{5912810B-52EF-40CF-B7D0-10F99BFE45F4}">
      <dsp:nvSpPr>
        <dsp:cNvPr id="0" name=""/>
        <dsp:cNvSpPr/>
      </dsp:nvSpPr>
      <dsp:spPr>
        <a:xfrm>
          <a:off x="0" y="2777689"/>
          <a:ext cx="49345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2D266-9500-4755-9559-381BB566B04C}">
      <dsp:nvSpPr>
        <dsp:cNvPr id="0" name=""/>
        <dsp:cNvSpPr/>
      </dsp:nvSpPr>
      <dsp:spPr>
        <a:xfrm>
          <a:off x="246727" y="2525345"/>
          <a:ext cx="345418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60" tIns="0" rIns="13056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Технологический профиль</a:t>
          </a:r>
        </a:p>
      </dsp:txBody>
      <dsp:txXfrm>
        <a:off x="265461" y="2544079"/>
        <a:ext cx="3416717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00E80-711D-490C-80D4-7BECB656E96E}">
      <dsp:nvSpPr>
        <dsp:cNvPr id="0" name=""/>
        <dsp:cNvSpPr/>
      </dsp:nvSpPr>
      <dsp:spPr>
        <a:xfrm>
          <a:off x="884" y="659913"/>
          <a:ext cx="3805635" cy="456676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Школьный этап</a:t>
          </a:r>
        </a:p>
      </dsp:txBody>
      <dsp:txXfrm rot="16200000">
        <a:off x="-1490924" y="2151722"/>
        <a:ext cx="3744745" cy="761127"/>
      </dsp:txXfrm>
    </dsp:sp>
    <dsp:sp modelId="{ADEA0E8E-B62B-4247-B71D-9E80FB03894F}">
      <dsp:nvSpPr>
        <dsp:cNvPr id="0" name=""/>
        <dsp:cNvSpPr/>
      </dsp:nvSpPr>
      <dsp:spPr>
        <a:xfrm>
          <a:off x="762011" y="659913"/>
          <a:ext cx="2835198" cy="45667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3556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более 80 % школьников приняли участие</a:t>
          </a:r>
        </a:p>
      </dsp:txBody>
      <dsp:txXfrm>
        <a:off x="762011" y="659913"/>
        <a:ext cx="2835198" cy="4566762"/>
      </dsp:txXfrm>
    </dsp:sp>
    <dsp:sp modelId="{31C2BF88-9822-4FBB-B2F5-07F8C46AF83A}">
      <dsp:nvSpPr>
        <dsp:cNvPr id="0" name=""/>
        <dsp:cNvSpPr/>
      </dsp:nvSpPr>
      <dsp:spPr>
        <a:xfrm>
          <a:off x="3939717" y="659913"/>
          <a:ext cx="3805635" cy="456676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Муниципальный этап</a:t>
          </a:r>
        </a:p>
      </dsp:txBody>
      <dsp:txXfrm rot="16200000">
        <a:off x="2447908" y="2151722"/>
        <a:ext cx="3744745" cy="761127"/>
      </dsp:txXfrm>
    </dsp:sp>
    <dsp:sp modelId="{39E31DE0-7D13-4348-B2EE-2586AFB5309B}">
      <dsp:nvSpPr>
        <dsp:cNvPr id="0" name=""/>
        <dsp:cNvSpPr/>
      </dsp:nvSpPr>
      <dsp:spPr>
        <a:xfrm rot="5400000">
          <a:off x="3623290" y="4288132"/>
          <a:ext cx="670910" cy="57084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C8601-6D52-4D88-8886-6A3CF1CE3691}">
      <dsp:nvSpPr>
        <dsp:cNvPr id="0" name=""/>
        <dsp:cNvSpPr/>
      </dsp:nvSpPr>
      <dsp:spPr>
        <a:xfrm>
          <a:off x="4700844" y="659913"/>
          <a:ext cx="2835198" cy="45667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3556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100 призеров и победителей муниципального этапа</a:t>
          </a:r>
        </a:p>
        <a:p>
          <a:pPr marL="0" lvl="0" indent="3556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0" lvl="0" indent="3556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88 участников – приглашены на региональный этап </a:t>
          </a:r>
        </a:p>
      </dsp:txBody>
      <dsp:txXfrm>
        <a:off x="4700844" y="659913"/>
        <a:ext cx="2835198" cy="4566762"/>
      </dsp:txXfrm>
    </dsp:sp>
    <dsp:sp modelId="{1163CA1D-5F60-4CC6-A894-D57B0A0D90F0}">
      <dsp:nvSpPr>
        <dsp:cNvPr id="0" name=""/>
        <dsp:cNvSpPr/>
      </dsp:nvSpPr>
      <dsp:spPr>
        <a:xfrm>
          <a:off x="7878550" y="659913"/>
          <a:ext cx="3805635" cy="456676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Региональный этап</a:t>
          </a:r>
        </a:p>
      </dsp:txBody>
      <dsp:txXfrm rot="16200000">
        <a:off x="6386740" y="2151722"/>
        <a:ext cx="3744745" cy="761127"/>
      </dsp:txXfrm>
    </dsp:sp>
    <dsp:sp modelId="{3D8FF103-7B7D-4B4D-AA4D-D74451160C14}">
      <dsp:nvSpPr>
        <dsp:cNvPr id="0" name=""/>
        <dsp:cNvSpPr/>
      </dsp:nvSpPr>
      <dsp:spPr>
        <a:xfrm rot="5400000">
          <a:off x="7562123" y="4288132"/>
          <a:ext cx="670910" cy="57084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053BE-EDBC-4D12-9E42-E90F2FD972A4}">
      <dsp:nvSpPr>
        <dsp:cNvPr id="0" name=""/>
        <dsp:cNvSpPr/>
      </dsp:nvSpPr>
      <dsp:spPr>
        <a:xfrm>
          <a:off x="8639677" y="659913"/>
          <a:ext cx="2835198" cy="45667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3556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17 призеров регионального этапа</a:t>
          </a:r>
        </a:p>
      </dsp:txBody>
      <dsp:txXfrm>
        <a:off x="8639677" y="659913"/>
        <a:ext cx="2835198" cy="45667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C3040-79F0-4738-974A-A36D64107D41}">
      <dsp:nvSpPr>
        <dsp:cNvPr id="0" name=""/>
        <dsp:cNvSpPr/>
      </dsp:nvSpPr>
      <dsp:spPr>
        <a:xfrm>
          <a:off x="3654" y="302998"/>
          <a:ext cx="3563227" cy="784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Президентские состязания</a:t>
          </a:r>
        </a:p>
      </dsp:txBody>
      <dsp:txXfrm>
        <a:off x="3654" y="302998"/>
        <a:ext cx="3563227" cy="784282"/>
      </dsp:txXfrm>
    </dsp:sp>
    <dsp:sp modelId="{48C1C3FA-6BD5-40AA-A293-85A03BCDB5BA}">
      <dsp:nvSpPr>
        <dsp:cNvPr id="0" name=""/>
        <dsp:cNvSpPr/>
      </dsp:nvSpPr>
      <dsp:spPr>
        <a:xfrm>
          <a:off x="3654" y="1087280"/>
          <a:ext cx="3563227" cy="44963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1" kern="1200" dirty="0"/>
            <a:t>1 место </a:t>
          </a:r>
          <a:r>
            <a:rPr lang="ru-RU" sz="2100" kern="1200" dirty="0"/>
            <a:t>в отборочном этапе Спортивных соревнованиях школьников «Президентские состязания», 9-е классы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1" kern="1200" dirty="0"/>
            <a:t>3 место </a:t>
          </a:r>
          <a:r>
            <a:rPr lang="ru-RU" sz="2100" kern="1200" dirty="0"/>
            <a:t>в отборочном этапе Спортивных соревнованиях школьников «Президентские состязания», 10-е классы</a:t>
          </a:r>
        </a:p>
      </dsp:txBody>
      <dsp:txXfrm>
        <a:off x="3654" y="1087280"/>
        <a:ext cx="3563227" cy="4496310"/>
      </dsp:txXfrm>
    </dsp:sp>
    <dsp:sp modelId="{C82B2D60-A24E-4D03-988E-FC0FF59DC3B4}">
      <dsp:nvSpPr>
        <dsp:cNvPr id="0" name=""/>
        <dsp:cNvSpPr/>
      </dsp:nvSpPr>
      <dsp:spPr>
        <a:xfrm>
          <a:off x="4065733" y="302998"/>
          <a:ext cx="3563227" cy="784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«Чудо-шашки»</a:t>
          </a:r>
        </a:p>
      </dsp:txBody>
      <dsp:txXfrm>
        <a:off x="4065733" y="302998"/>
        <a:ext cx="3563227" cy="784282"/>
      </dsp:txXfrm>
    </dsp:sp>
    <dsp:sp modelId="{10DE7B02-7836-41D5-BBAB-EE6308178AD5}">
      <dsp:nvSpPr>
        <dsp:cNvPr id="0" name=""/>
        <dsp:cNvSpPr/>
      </dsp:nvSpPr>
      <dsp:spPr>
        <a:xfrm>
          <a:off x="4065733" y="1087280"/>
          <a:ext cx="3563227" cy="44963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1" kern="1200" dirty="0"/>
            <a:t>2 место </a:t>
          </a:r>
          <a:r>
            <a:rPr lang="ru-RU" sz="2100" kern="1200" dirty="0"/>
            <a:t>в отборочном этапе Городских соревнований по шашкам «Чудо шашки» в номинации «Черные диагонали»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1" kern="1200" dirty="0"/>
            <a:t>2 место </a:t>
          </a:r>
          <a:r>
            <a:rPr lang="ru-RU" sz="2100" kern="1200" dirty="0"/>
            <a:t>в отборочном этапе Городских соревнований по шашкам «Чудо шашки» в номинации «Чудо шашки»</a:t>
          </a:r>
        </a:p>
      </dsp:txBody>
      <dsp:txXfrm>
        <a:off x="4065733" y="1087280"/>
        <a:ext cx="3563227" cy="4496310"/>
      </dsp:txXfrm>
    </dsp:sp>
    <dsp:sp modelId="{8F9B8DF9-4156-4D4C-A358-70AFCE753204}">
      <dsp:nvSpPr>
        <dsp:cNvPr id="0" name=""/>
        <dsp:cNvSpPr/>
      </dsp:nvSpPr>
      <dsp:spPr>
        <a:xfrm>
          <a:off x="8127813" y="302998"/>
          <a:ext cx="3563227" cy="784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«Храмы моего города»</a:t>
          </a:r>
        </a:p>
      </dsp:txBody>
      <dsp:txXfrm>
        <a:off x="8127813" y="302998"/>
        <a:ext cx="3563227" cy="784282"/>
      </dsp:txXfrm>
    </dsp:sp>
    <dsp:sp modelId="{E6B33739-0246-4C34-A056-84D92CD45C47}">
      <dsp:nvSpPr>
        <dsp:cNvPr id="0" name=""/>
        <dsp:cNvSpPr/>
      </dsp:nvSpPr>
      <dsp:spPr>
        <a:xfrm>
          <a:off x="8127813" y="1087280"/>
          <a:ext cx="3563227" cy="44963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1" kern="1200" dirty="0"/>
            <a:t>5 участников </a:t>
          </a:r>
          <a:r>
            <a:rPr lang="ru-RU" sz="2100" kern="1200" dirty="0"/>
            <a:t>4-х классов в конкурсе рисунков «Храмы моего города»</a:t>
          </a:r>
        </a:p>
      </dsp:txBody>
      <dsp:txXfrm>
        <a:off x="8127813" y="1087280"/>
        <a:ext cx="3563227" cy="4496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C3040-79F0-4738-974A-A36D64107D41}">
      <dsp:nvSpPr>
        <dsp:cNvPr id="0" name=""/>
        <dsp:cNvSpPr/>
      </dsp:nvSpPr>
      <dsp:spPr>
        <a:xfrm>
          <a:off x="3654" y="130907"/>
          <a:ext cx="3563227" cy="7352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ШСК «В ТЕМПЕ»</a:t>
          </a:r>
        </a:p>
      </dsp:txBody>
      <dsp:txXfrm>
        <a:off x="3654" y="130907"/>
        <a:ext cx="3563227" cy="735242"/>
      </dsp:txXfrm>
    </dsp:sp>
    <dsp:sp modelId="{48C1C3FA-6BD5-40AA-A293-85A03BCDB5BA}">
      <dsp:nvSpPr>
        <dsp:cNvPr id="0" name=""/>
        <dsp:cNvSpPr/>
      </dsp:nvSpPr>
      <dsp:spPr>
        <a:xfrm>
          <a:off x="3654" y="866149"/>
          <a:ext cx="3563227" cy="48895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1 место </a:t>
          </a:r>
          <a:r>
            <a:rPr lang="ru-RU" sz="2000" kern="1200" dirty="0"/>
            <a:t>в отборочном фестивале «Всей семьей на старт» среди семей дошкольников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 </a:t>
          </a:r>
          <a:r>
            <a:rPr lang="ru-RU" sz="2000" b="1" kern="1200" dirty="0"/>
            <a:t>3 место </a:t>
          </a:r>
          <a:r>
            <a:rPr lang="ru-RU" sz="2000" kern="1200" dirty="0"/>
            <a:t>в отборочном фестивале «Всей семьей на старт» среди семей дошкольников</a:t>
          </a:r>
          <a:endParaRPr lang="ru-RU" sz="2000" b="1" kern="1200" dirty="0"/>
        </a:p>
      </dsp:txBody>
      <dsp:txXfrm>
        <a:off x="3654" y="866149"/>
        <a:ext cx="3563227" cy="4889531"/>
      </dsp:txXfrm>
    </dsp:sp>
    <dsp:sp modelId="{99238456-7FF3-4730-9817-4E71C26F0F84}">
      <dsp:nvSpPr>
        <dsp:cNvPr id="0" name=""/>
        <dsp:cNvSpPr/>
      </dsp:nvSpPr>
      <dsp:spPr>
        <a:xfrm>
          <a:off x="4065733" y="130907"/>
          <a:ext cx="3563227" cy="7352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«По страницам жизни К.Э. Циолковского»</a:t>
          </a:r>
        </a:p>
      </dsp:txBody>
      <dsp:txXfrm>
        <a:off x="4065733" y="130907"/>
        <a:ext cx="3563227" cy="735242"/>
      </dsp:txXfrm>
    </dsp:sp>
    <dsp:sp modelId="{7E049893-A344-4DC3-B3F3-8A861960EE7E}">
      <dsp:nvSpPr>
        <dsp:cNvPr id="0" name=""/>
        <dsp:cNvSpPr/>
      </dsp:nvSpPr>
      <dsp:spPr>
        <a:xfrm>
          <a:off x="4065733" y="866149"/>
          <a:ext cx="3563227" cy="48895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1 победитель </a:t>
          </a:r>
          <a:r>
            <a:rPr lang="ru-RU" sz="2000" kern="1200" dirty="0" err="1"/>
            <a:t>квиза</a:t>
          </a:r>
          <a:r>
            <a:rPr lang="ru-RU" sz="2000" kern="1200" dirty="0"/>
            <a:t> «По страницам жизни К.Э. Циолковского»</a:t>
          </a:r>
        </a:p>
      </dsp:txBody>
      <dsp:txXfrm>
        <a:off x="4065733" y="866149"/>
        <a:ext cx="3563227" cy="4889531"/>
      </dsp:txXfrm>
    </dsp:sp>
    <dsp:sp modelId="{DF501C72-BEBF-4D16-9056-A8AB4AC1BD4C}">
      <dsp:nvSpPr>
        <dsp:cNvPr id="0" name=""/>
        <dsp:cNvSpPr/>
      </dsp:nvSpPr>
      <dsp:spPr>
        <a:xfrm>
          <a:off x="8127813" y="130907"/>
          <a:ext cx="3563227" cy="7352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«Равные условия – равные возможности»</a:t>
          </a:r>
        </a:p>
      </dsp:txBody>
      <dsp:txXfrm>
        <a:off x="8127813" y="130907"/>
        <a:ext cx="3563227" cy="735242"/>
      </dsp:txXfrm>
    </dsp:sp>
    <dsp:sp modelId="{4C80C6B3-772B-4F30-9E54-3E2B30B93C6E}">
      <dsp:nvSpPr>
        <dsp:cNvPr id="0" name=""/>
        <dsp:cNvSpPr/>
      </dsp:nvSpPr>
      <dsp:spPr>
        <a:xfrm>
          <a:off x="8127813" y="866149"/>
          <a:ext cx="3563227" cy="48895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Лауреат </a:t>
          </a:r>
          <a:r>
            <a:rPr lang="en-US" sz="2000" b="1" kern="1200" dirty="0"/>
            <a:t>II</a:t>
          </a:r>
          <a:r>
            <a:rPr lang="ru-RU" sz="2000" b="1" kern="1200" dirty="0"/>
            <a:t> степени </a:t>
          </a:r>
          <a:r>
            <a:rPr lang="ru-RU" sz="2000" kern="1200" dirty="0"/>
            <a:t>Открытого московского фестиваля «1+1»: равные условия – равные возможности» в номинации «Интеллектуальная викторина»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Дипломант</a:t>
          </a:r>
          <a:r>
            <a:rPr lang="ru-RU" sz="2000" kern="1200" dirty="0"/>
            <a:t> Открытого московского фестиваля «1+1»: равные условия – равные возможности» в номинации «Видеоролик»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/>
        </a:p>
      </dsp:txBody>
      <dsp:txXfrm>
        <a:off x="8127813" y="866149"/>
        <a:ext cx="3563227" cy="48895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C3040-79F0-4738-974A-A36D64107D41}">
      <dsp:nvSpPr>
        <dsp:cNvPr id="0" name=""/>
        <dsp:cNvSpPr/>
      </dsp:nvSpPr>
      <dsp:spPr>
        <a:xfrm>
          <a:off x="3654" y="358948"/>
          <a:ext cx="3563227" cy="958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Городские научно-практические конференции</a:t>
          </a:r>
          <a:endParaRPr lang="ru-RU" sz="1900" kern="1200" dirty="0"/>
        </a:p>
      </dsp:txBody>
      <dsp:txXfrm>
        <a:off x="3654" y="358948"/>
        <a:ext cx="3563227" cy="958805"/>
      </dsp:txXfrm>
    </dsp:sp>
    <dsp:sp modelId="{48C1C3FA-6BD5-40AA-A293-85A03BCDB5BA}">
      <dsp:nvSpPr>
        <dsp:cNvPr id="0" name=""/>
        <dsp:cNvSpPr/>
      </dsp:nvSpPr>
      <dsp:spPr>
        <a:xfrm>
          <a:off x="3654" y="1317753"/>
          <a:ext cx="3563227" cy="42098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/>
            <a:t>1 победитель и 6 призеров </a:t>
          </a:r>
          <a:r>
            <a:rPr lang="ru-RU" sz="1900" kern="1200" dirty="0"/>
            <a:t>в конференции «Наука для жизни»</a:t>
          </a:r>
          <a:endParaRPr lang="ru-RU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/>
            <a:t>1 победитель и 1 призер </a:t>
          </a:r>
          <a:r>
            <a:rPr lang="ru-RU" sz="1900" b="0" kern="1200" dirty="0"/>
            <a:t>в конференции «Курчатовский проект — от знаний к практике, от практики к результату»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/>
            <a:t>1 призер </a:t>
          </a:r>
          <a:r>
            <a:rPr lang="ru-RU" sz="1900" b="0" kern="1200"/>
            <a:t>в конференции «Инженеры будущего»</a:t>
          </a:r>
          <a:endParaRPr lang="ru-RU" sz="1900" b="0" kern="1200" dirty="0"/>
        </a:p>
      </dsp:txBody>
      <dsp:txXfrm>
        <a:off x="3654" y="1317753"/>
        <a:ext cx="3563227" cy="4209886"/>
      </dsp:txXfrm>
    </dsp:sp>
    <dsp:sp modelId="{99238456-7FF3-4730-9817-4E71C26F0F84}">
      <dsp:nvSpPr>
        <dsp:cNvPr id="0" name=""/>
        <dsp:cNvSpPr/>
      </dsp:nvSpPr>
      <dsp:spPr>
        <a:xfrm>
          <a:off x="4065733" y="358948"/>
          <a:ext cx="3563227" cy="958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Городские конкурсы</a:t>
          </a:r>
        </a:p>
      </dsp:txBody>
      <dsp:txXfrm>
        <a:off x="4065733" y="358948"/>
        <a:ext cx="3563227" cy="958805"/>
      </dsp:txXfrm>
    </dsp:sp>
    <dsp:sp modelId="{7E049893-A344-4DC3-B3F3-8A861960EE7E}">
      <dsp:nvSpPr>
        <dsp:cNvPr id="0" name=""/>
        <dsp:cNvSpPr/>
      </dsp:nvSpPr>
      <dsp:spPr>
        <a:xfrm>
          <a:off x="4065733" y="1317753"/>
          <a:ext cx="3563227" cy="42098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/>
            <a:t>3 победителя </a:t>
          </a:r>
          <a:r>
            <a:rPr lang="ru-RU" sz="1900" kern="1200" dirty="0"/>
            <a:t>в конкурсе инженерно-физических работ, НИЯУ МИФИ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i="0" kern="1200"/>
            <a:t>3 победителя </a:t>
          </a:r>
          <a:r>
            <a:rPr lang="ru-RU" sz="1900" b="0" i="0" kern="1200"/>
            <a:t>в конкурсе «Высший пилотаж», НИУ ВШЭ</a:t>
          </a:r>
          <a:endParaRPr lang="ru-RU" sz="1900" b="1" i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i="0" kern="1200"/>
            <a:t>2 победителя </a:t>
          </a:r>
          <a:r>
            <a:rPr lang="ru-RU" sz="1900" b="0" i="0" kern="1200"/>
            <a:t>в конкурсе «Юниор», НИЯУ МИФИ</a:t>
          </a:r>
          <a:endParaRPr lang="ru-RU" sz="1900" b="1" i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i="0" kern="1200"/>
            <a:t>3 победителя </a:t>
          </a:r>
          <a:r>
            <a:rPr lang="ru-RU" sz="1900" b="0" i="0" kern="1200"/>
            <a:t>во Всероссийском кейс-чемпионате школьников по экономике и предпринимательству, НИУ ВШЭ</a:t>
          </a:r>
          <a:endParaRPr lang="ru-RU" sz="1900" b="1" i="0" kern="1200" dirty="0"/>
        </a:p>
      </dsp:txBody>
      <dsp:txXfrm>
        <a:off x="4065733" y="1317753"/>
        <a:ext cx="3563227" cy="4209886"/>
      </dsp:txXfrm>
    </dsp:sp>
    <dsp:sp modelId="{DF501C72-BEBF-4D16-9056-A8AB4AC1BD4C}">
      <dsp:nvSpPr>
        <dsp:cNvPr id="0" name=""/>
        <dsp:cNvSpPr/>
      </dsp:nvSpPr>
      <dsp:spPr>
        <a:xfrm>
          <a:off x="8127813" y="358948"/>
          <a:ext cx="3563227" cy="958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Городские конкурсы</a:t>
          </a:r>
        </a:p>
      </dsp:txBody>
      <dsp:txXfrm>
        <a:off x="8127813" y="358948"/>
        <a:ext cx="3563227" cy="958805"/>
      </dsp:txXfrm>
    </dsp:sp>
    <dsp:sp modelId="{4C80C6B3-772B-4F30-9E54-3E2B30B93C6E}">
      <dsp:nvSpPr>
        <dsp:cNvPr id="0" name=""/>
        <dsp:cNvSpPr/>
      </dsp:nvSpPr>
      <dsp:spPr>
        <a:xfrm>
          <a:off x="8127813" y="1317753"/>
          <a:ext cx="3563227" cy="42098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/>
            <a:t>3 победителя </a:t>
          </a:r>
          <a:r>
            <a:rPr lang="ru-RU" sz="1900" kern="1200" dirty="0"/>
            <a:t>Московского городского конкурса исследовательских работ «Отечество», МДЮЦ ЭКТ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/>
            <a:t>1 победитель</a:t>
          </a:r>
          <a:r>
            <a:rPr lang="ru-RU" sz="1900" kern="1200" dirty="0"/>
            <a:t> Московского городского конкурса эссе проекта «Герои Отечества – эстафета поколений»</a:t>
          </a:r>
        </a:p>
      </dsp:txBody>
      <dsp:txXfrm>
        <a:off x="8127813" y="1317753"/>
        <a:ext cx="3563227" cy="42098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C3040-79F0-4738-974A-A36D64107D41}">
      <dsp:nvSpPr>
        <dsp:cNvPr id="0" name=""/>
        <dsp:cNvSpPr/>
      </dsp:nvSpPr>
      <dsp:spPr>
        <a:xfrm>
          <a:off x="3654" y="30388"/>
          <a:ext cx="3563227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Городские конкурсы</a:t>
          </a:r>
        </a:p>
      </dsp:txBody>
      <dsp:txXfrm>
        <a:off x="3654" y="30388"/>
        <a:ext cx="3563227" cy="576000"/>
      </dsp:txXfrm>
    </dsp:sp>
    <dsp:sp modelId="{48C1C3FA-6BD5-40AA-A293-85A03BCDB5BA}">
      <dsp:nvSpPr>
        <dsp:cNvPr id="0" name=""/>
        <dsp:cNvSpPr/>
      </dsp:nvSpPr>
      <dsp:spPr>
        <a:xfrm>
          <a:off x="3654" y="606388"/>
          <a:ext cx="3563227" cy="52498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1 победитель и 1 призер </a:t>
          </a:r>
          <a:r>
            <a:rPr lang="ru-RU" sz="2000" kern="1200" dirty="0"/>
            <a:t>во Всероссийском конкурсе сочинений «Без срока давности», ГМЦ ДОНМ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/>
            <a:t>1 призер </a:t>
          </a:r>
          <a:r>
            <a:rPr lang="ru-RU" sz="2000" b="0" kern="1200"/>
            <a:t>в городском конкурсе научно-технического творчества молодежи «Новые технологии – 2023», ГМЦ ДОНМ</a:t>
          </a:r>
          <a:endParaRPr lang="ru-RU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/>
            <a:t>1 победитель </a:t>
          </a:r>
          <a:r>
            <a:rPr lang="ru-RU" sz="2000" b="0" kern="1200"/>
            <a:t>в городском конкурсе творческих инициатив «Леонардо», МПГУ</a:t>
          </a:r>
          <a:endParaRPr lang="ru-RU" sz="2000" b="1" kern="1200" dirty="0"/>
        </a:p>
      </dsp:txBody>
      <dsp:txXfrm>
        <a:off x="3654" y="606388"/>
        <a:ext cx="3563227" cy="5249812"/>
      </dsp:txXfrm>
    </dsp:sp>
    <dsp:sp modelId="{99238456-7FF3-4730-9817-4E71C26F0F84}">
      <dsp:nvSpPr>
        <dsp:cNvPr id="0" name=""/>
        <dsp:cNvSpPr/>
      </dsp:nvSpPr>
      <dsp:spPr>
        <a:xfrm>
          <a:off x="4065733" y="30388"/>
          <a:ext cx="3563227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Городские олимпиады</a:t>
          </a:r>
        </a:p>
      </dsp:txBody>
      <dsp:txXfrm>
        <a:off x="4065733" y="30388"/>
        <a:ext cx="3563227" cy="576000"/>
      </dsp:txXfrm>
    </dsp:sp>
    <dsp:sp modelId="{7E049893-A344-4DC3-B3F3-8A861960EE7E}">
      <dsp:nvSpPr>
        <dsp:cNvPr id="0" name=""/>
        <dsp:cNvSpPr/>
      </dsp:nvSpPr>
      <dsp:spPr>
        <a:xfrm>
          <a:off x="4065733" y="606388"/>
          <a:ext cx="3563227" cy="52498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2 победителя и 6 призеров </a:t>
          </a:r>
          <a:r>
            <a:rPr lang="ru-RU" sz="2000" kern="1200" dirty="0"/>
            <a:t>в </a:t>
          </a:r>
          <a:r>
            <a:rPr lang="en-US" sz="2000" kern="1200" dirty="0"/>
            <a:t>X </a:t>
          </a:r>
          <a:r>
            <a:rPr lang="ru-RU" sz="2000" kern="1200" dirty="0"/>
            <a:t>Московской метапредметной олимпиаде «Не прервется связь поколений-2023»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i="0" kern="1200"/>
            <a:t>1 победитель </a:t>
          </a:r>
          <a:r>
            <a:rPr lang="ru-RU" sz="2000" b="0" i="0" kern="1200"/>
            <a:t>в олимпиаде «История и культура храмов столицы и городов России»</a:t>
          </a:r>
          <a:endParaRPr lang="ru-RU" sz="2000" b="1" i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i="0" kern="1200"/>
            <a:t>1 призер </a:t>
          </a:r>
          <a:r>
            <a:rPr lang="ru-RU" sz="2000" b="0" i="0" kern="1200"/>
            <a:t>в олимпиаде «Политология»</a:t>
          </a:r>
          <a:endParaRPr lang="ru-RU" sz="2000" b="1" i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i="0" kern="1200"/>
            <a:t>2 призера </a:t>
          </a:r>
          <a:r>
            <a:rPr lang="ru-RU" sz="2000" b="0" i="0" kern="1200"/>
            <a:t>в олимпиаде «Международные отношения»</a:t>
          </a:r>
          <a:endParaRPr lang="ru-RU" sz="2000" b="1" i="0" kern="1200" dirty="0"/>
        </a:p>
      </dsp:txBody>
      <dsp:txXfrm>
        <a:off x="4065733" y="606388"/>
        <a:ext cx="3563227" cy="5249812"/>
      </dsp:txXfrm>
    </dsp:sp>
    <dsp:sp modelId="{DF501C72-BEBF-4D16-9056-A8AB4AC1BD4C}">
      <dsp:nvSpPr>
        <dsp:cNvPr id="0" name=""/>
        <dsp:cNvSpPr/>
      </dsp:nvSpPr>
      <dsp:spPr>
        <a:xfrm>
          <a:off x="8127813" y="30388"/>
          <a:ext cx="3563227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Чемпионаты</a:t>
          </a:r>
        </a:p>
      </dsp:txBody>
      <dsp:txXfrm>
        <a:off x="8127813" y="30388"/>
        <a:ext cx="3563227" cy="576000"/>
      </dsp:txXfrm>
    </dsp:sp>
    <dsp:sp modelId="{4C80C6B3-772B-4F30-9E54-3E2B30B93C6E}">
      <dsp:nvSpPr>
        <dsp:cNvPr id="0" name=""/>
        <dsp:cNvSpPr/>
      </dsp:nvSpPr>
      <dsp:spPr>
        <a:xfrm>
          <a:off x="8127813" y="606388"/>
          <a:ext cx="3563227" cy="52498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/>
            <a:t>2 призера </a:t>
          </a:r>
          <a:r>
            <a:rPr lang="ru-RU" sz="2000" kern="1200" dirty="0"/>
            <a:t>в Московском городском детском чемпионате «</a:t>
          </a:r>
          <a:r>
            <a:rPr lang="ru-RU" sz="2000" kern="1200" dirty="0" err="1"/>
            <a:t>Мастерята</a:t>
          </a:r>
          <a:r>
            <a:rPr lang="ru-RU" sz="2000" kern="1200" dirty="0"/>
            <a:t>»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/>
            <a:t>2 победителя и 4 призера </a:t>
          </a:r>
          <a:r>
            <a:rPr lang="ru-RU" sz="2000" b="0" kern="1200"/>
            <a:t>в Чемпионате профессионального мастерства «Московские мастера»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/>
            <a:t>2 победителя </a:t>
          </a:r>
          <a:r>
            <a:rPr lang="ru-RU" sz="2000" b="0" kern="1200"/>
            <a:t>в заключительном этапе Всероссийского  Чемпионата профессионального мастерства «Профессионалы»</a:t>
          </a:r>
          <a:endParaRPr lang="ru-RU" sz="2000" b="0" kern="1200" dirty="0"/>
        </a:p>
      </dsp:txBody>
      <dsp:txXfrm>
        <a:off x="8127813" y="606388"/>
        <a:ext cx="3563227" cy="52498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C3040-79F0-4738-974A-A36D64107D41}">
      <dsp:nvSpPr>
        <dsp:cNvPr id="0" name=""/>
        <dsp:cNvSpPr/>
      </dsp:nvSpPr>
      <dsp:spPr>
        <a:xfrm>
          <a:off x="0" y="160134"/>
          <a:ext cx="4569393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Городские олимпиады</a:t>
          </a:r>
        </a:p>
      </dsp:txBody>
      <dsp:txXfrm>
        <a:off x="0" y="160134"/>
        <a:ext cx="4569393" cy="691200"/>
      </dsp:txXfrm>
    </dsp:sp>
    <dsp:sp modelId="{48C1C3FA-6BD5-40AA-A293-85A03BCDB5BA}">
      <dsp:nvSpPr>
        <dsp:cNvPr id="0" name=""/>
        <dsp:cNvSpPr/>
      </dsp:nvSpPr>
      <dsp:spPr>
        <a:xfrm>
          <a:off x="0" y="851334"/>
          <a:ext cx="4569393" cy="48751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1 призер </a:t>
          </a:r>
          <a:r>
            <a:rPr lang="ru-RU" sz="2400" b="0" kern="1200" dirty="0"/>
            <a:t>в IX метапредметной олимпиаде «Московский учитель»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1 призер </a:t>
          </a:r>
          <a:r>
            <a:rPr lang="ru-RU" sz="2400" b="0" kern="1200" dirty="0"/>
            <a:t>регионального этапа Всероссийской олимпиады для учителей «ДНК Науки» при Академии Министерства Просвещения России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1 призер </a:t>
          </a:r>
          <a:r>
            <a:rPr lang="ru-RU" sz="2400" b="0" kern="1200" dirty="0"/>
            <a:t>во Всероссийской Олимпиаде «ПРО-IT»</a:t>
          </a:r>
        </a:p>
      </dsp:txBody>
      <dsp:txXfrm>
        <a:off x="0" y="851334"/>
        <a:ext cx="4569393" cy="4875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0.66651</cdr:x>
      <cdr:y>0.70988</cdr:y>
    </cdr:from>
    <cdr:to>
      <cdr:x>1</cdr:x>
      <cdr:y>0.96862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55025" y="2508747"/>
          <a:ext cx="1828801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* - в 2022 году </a:t>
          </a:r>
        </a:p>
        <a:p xmlns:a="http://schemas.openxmlformats.org/drawingml/2006/main">
          <a:r>
            <a:rPr lang="ru-RU" sz="1100" dirty="0"/>
            <a:t>высшая категория у 17 %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05BA4-153C-4C26-BE05-B2A08599D7B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5EF75-32D0-4196-A9B3-3106BFD55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34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7BD34-E417-4850-90CA-559274C94B48}" type="datetimeFigureOut">
              <a:rPr lang="ru-RU" smtClean="0"/>
              <a:t>16.04.2024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6FF36-A985-4DD4-85A9-DB0D11A223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5251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60BD-267C-4C67-B444-385435F31B14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11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E0531-4E77-4194-9F0D-3E1C66224C93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65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3849-59DB-411E-AE0D-52638EC880B5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1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5868-E092-4475-8432-5D1752917240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72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3E27-335B-4D53-BC1D-D20145A5E7D5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525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2355-E50E-4205-B78E-DC1B6309B9A5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38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F7D5-0177-431D-A3F4-BECBE455E111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39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FEC9-297E-473E-BA86-548F40C9DAD7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27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6E21-B57C-4E4B-9ADF-903B5224D987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29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1F75-108F-44D7-B7F6-7A33246A5D21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19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33BF-F484-46EB-BB11-7A8E4C1ABEDB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97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ED41C-06A7-4FBF-B4B3-18781BCB9EF1}" type="datetime1">
              <a:rPr lang="ru-RU" smtClean="0"/>
              <a:t>16.04.2024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3CB82-1F07-4C2E-B560-B1B1C6D65E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39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7B231B-8B4E-4E76-ABBE-E8672546A6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5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59" y="593818"/>
            <a:ext cx="8024282" cy="56703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AF5CAB-53AB-49DC-9ADD-C353CBBB8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505" y="289208"/>
            <a:ext cx="11455905" cy="62795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905" y="2269657"/>
            <a:ext cx="10830188" cy="3005728"/>
          </a:xfrm>
        </p:spPr>
        <p:txBody>
          <a:bodyPr>
            <a:normAutofit fontScale="90000"/>
          </a:bodyPr>
          <a:lstStyle/>
          <a:p>
            <a:b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  <a:t>Отчет </a:t>
            </a:r>
            <a:b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  <a:t>ГБОУ Школа № 1173</a:t>
            </a:r>
            <a:b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  <a:t>о работе за 2023 год</a:t>
            </a:r>
            <a:b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ru-RU" sz="4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3100" b="1" dirty="0">
                <a:solidFill>
                  <a:srgbClr val="FFC000"/>
                </a:solidFill>
                <a:latin typeface="Georgia" panose="02040502050405020303" pitchFamily="18" charset="0"/>
              </a:rPr>
              <a:t>Совету депутатов муниципального округа</a:t>
            </a:r>
            <a:br>
              <a:rPr lang="ru-RU" sz="3100" b="1" dirty="0">
                <a:solidFill>
                  <a:srgbClr val="FFC000"/>
                </a:solidFill>
                <a:latin typeface="Georgia" panose="02040502050405020303" pitchFamily="18" charset="0"/>
              </a:rPr>
            </a:br>
            <a:r>
              <a:rPr lang="ru-RU" sz="3100" b="1" dirty="0">
                <a:solidFill>
                  <a:srgbClr val="FFC000"/>
                </a:solidFill>
                <a:latin typeface="Georgia" panose="02040502050405020303" pitchFamily="18" charset="0"/>
              </a:rPr>
              <a:t>Чертаново Центральное </a:t>
            </a:r>
            <a:endParaRPr lang="ru-RU" sz="4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9" y="660848"/>
            <a:ext cx="3271600" cy="23118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E16C97E-4F39-48A9-8AE5-D67CF3835D42}"/>
              </a:ext>
            </a:extLst>
          </p:cNvPr>
          <p:cNvSpPr/>
          <p:nvPr/>
        </p:nvSpPr>
        <p:spPr>
          <a:xfrm>
            <a:off x="680905" y="593817"/>
            <a:ext cx="10830187" cy="56703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Google Shape;57;p13"/>
          <p:cNvPicPr preferRelativeResize="0"/>
          <p:nvPr/>
        </p:nvPicPr>
        <p:blipFill rotWithShape="1">
          <a:blip r:embed="rId6">
            <a:alphaModFix/>
          </a:blip>
          <a:srcRect t="31903" b="34418"/>
          <a:stretch/>
        </p:blipFill>
        <p:spPr>
          <a:xfrm>
            <a:off x="8406769" y="593816"/>
            <a:ext cx="3104323" cy="10454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80904" y="5420092"/>
            <a:ext cx="10830188" cy="880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2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Скрыпник</a:t>
            </a:r>
            <a:r>
              <a:rPr lang="ru-RU" sz="2200" b="1" i="1" dirty="0">
                <a:solidFill>
                  <a:schemeClr val="bg1"/>
                </a:solidFill>
                <a:latin typeface="Georgia" panose="02040502050405020303" pitchFamily="18" charset="0"/>
              </a:rPr>
              <a:t> В.А., </a:t>
            </a:r>
          </a:p>
          <a:p>
            <a:pPr algn="r"/>
            <a:r>
              <a:rPr lang="ru-RU" sz="2200" b="1" i="1" dirty="0">
                <a:solidFill>
                  <a:schemeClr val="bg1"/>
                </a:solidFill>
                <a:latin typeface="Georgia" panose="02040502050405020303" pitchFamily="18" charset="0"/>
              </a:rPr>
              <a:t>исполняющий обязанности директора</a:t>
            </a:r>
          </a:p>
        </p:txBody>
      </p:sp>
    </p:spTree>
    <p:extLst>
      <p:ext uri="{BB962C8B-B14F-4D97-AF65-F5344CB8AC3E}">
        <p14:creationId xmlns:p14="http://schemas.microsoft.com/office/powerpoint/2010/main" val="3186879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ОГЭ в 2023 году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241776"/>
              </p:ext>
            </p:extLst>
          </p:nvPr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70885737"/>
              </p:ext>
            </p:extLst>
          </p:nvPr>
        </p:nvGraphicFramePr>
        <p:xfrm>
          <a:off x="0" y="834887"/>
          <a:ext cx="6578600" cy="4937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61627675"/>
              </p:ext>
            </p:extLst>
          </p:nvPr>
        </p:nvGraphicFramePr>
        <p:xfrm>
          <a:off x="5597155" y="834887"/>
          <a:ext cx="6832534" cy="4937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945" y="5772150"/>
            <a:ext cx="954505" cy="9568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67150" y="5927429"/>
            <a:ext cx="5957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18 обучающихся </a:t>
            </a:r>
            <a:r>
              <a:rPr lang="ru-RU" dirty="0"/>
              <a:t>получили аттестат об основном</a:t>
            </a:r>
          </a:p>
          <a:p>
            <a:r>
              <a:rPr lang="ru-RU" dirty="0"/>
              <a:t>общем образовании особого образца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8C04C5-6D5B-4F1E-8908-479C605CA9A1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57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ЕГЭ в 2023 году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81132564"/>
              </p:ext>
            </p:extLst>
          </p:nvPr>
        </p:nvGraphicFramePr>
        <p:xfrm>
          <a:off x="250257" y="106965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865" y="2348278"/>
            <a:ext cx="1097128" cy="1508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78257" y="4009372"/>
            <a:ext cx="3642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25 выпускников </a:t>
            </a:r>
          </a:p>
          <a:p>
            <a:pPr algn="ctr"/>
            <a:r>
              <a:rPr lang="ru-RU" dirty="0"/>
              <a:t>получили аттестат о среднем</a:t>
            </a:r>
          </a:p>
          <a:p>
            <a:pPr algn="ctr"/>
            <a:r>
              <a:rPr lang="ru-RU" dirty="0"/>
              <a:t>общем образовании</a:t>
            </a:r>
          </a:p>
          <a:p>
            <a:pPr algn="ctr"/>
            <a:r>
              <a:rPr lang="ru-RU" dirty="0"/>
              <a:t>особого образца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746D5-5816-498B-81BE-00D769488DC2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352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14735"/>
              </p:ext>
            </p:extLst>
          </p:nvPr>
        </p:nvGraphicFramePr>
        <p:xfrm>
          <a:off x="250257" y="834886"/>
          <a:ext cx="11685070" cy="588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98791BA-4EE8-418B-8CAF-AECE5D3D38A7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422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83850070"/>
              </p:ext>
            </p:extLst>
          </p:nvPr>
        </p:nvGraphicFramePr>
        <p:xfrm>
          <a:off x="250257" y="834886"/>
          <a:ext cx="11694695" cy="588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01F3B44-2DFF-4A5B-8653-62B977179A26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76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76946579"/>
              </p:ext>
            </p:extLst>
          </p:nvPr>
        </p:nvGraphicFramePr>
        <p:xfrm>
          <a:off x="250257" y="834886"/>
          <a:ext cx="11694695" cy="588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526AC1B-91F3-4FAC-99AA-8BE9171FB793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72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43323503"/>
              </p:ext>
            </p:extLst>
          </p:nvPr>
        </p:nvGraphicFramePr>
        <p:xfrm>
          <a:off x="250257" y="834886"/>
          <a:ext cx="11694695" cy="588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CD20ED4-74DE-4A13-B534-DD7F4807963E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764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79533838"/>
              </p:ext>
            </p:extLst>
          </p:nvPr>
        </p:nvGraphicFramePr>
        <p:xfrm>
          <a:off x="250257" y="834886"/>
          <a:ext cx="11694695" cy="588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67B1EB0-B5FA-40F9-8DDE-9E9D53F28908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082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педагогов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631DE7E-CF0E-40C6-8406-10B811BC5F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352508"/>
              </p:ext>
            </p:extLst>
          </p:nvPr>
        </p:nvGraphicFramePr>
        <p:xfrm>
          <a:off x="3805019" y="845771"/>
          <a:ext cx="4569393" cy="588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6E05B59-1254-45CD-B02E-C42BEDE23586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6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5128" y="1061065"/>
            <a:ext cx="1192917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ЦЕРЕМОНИЯ ПОДНЯТИЯ (СПУСКА) ГОСУДАРСТВЕННОГО ФЛАГА</a:t>
            </a:r>
            <a:endParaRPr lang="ru-RU" b="1" dirty="0">
              <a:solidFill>
                <a:srgbClr val="FF0000"/>
              </a:solidFill>
              <a:latin typeface="Century Gothic" panose="020B0502020202020204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Поднятие (спуск) флага еженедельно с участием дежурных классов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 Участие в  церемонии обучающихся, достигших высоких результатов в учебной, социальной или творческой деятельности</a:t>
            </a:r>
          </a:p>
          <a:p>
            <a:pPr>
              <a:defRPr/>
            </a:pPr>
            <a:endParaRPr lang="ru-RU" sz="1000" b="1" dirty="0">
              <a:solidFill>
                <a:srgbClr val="4285F4">
                  <a:lumMod val="75000"/>
                </a:srgbClr>
              </a:solidFill>
              <a:latin typeface="Century Gothic" panose="020B0502020202020204" pitchFamily="34" charset="0"/>
              <a:cs typeface="Arial" charset="0"/>
            </a:endParaRPr>
          </a:p>
          <a:p>
            <a:pPr>
              <a:defRPr/>
            </a:pP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РАЗГОВОРЫ О ВАЖНОМ</a:t>
            </a:r>
            <a:endParaRPr lang="ru-RU" b="1" dirty="0">
              <a:solidFill>
                <a:srgbClr val="FF0000"/>
              </a:solidFill>
              <a:latin typeface="Century Gothic" panose="020B0502020202020204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Проводятся первым уроком каждый понедельник классным руководителем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События предстоящей недели освещаются в новостном блоке школы</a:t>
            </a:r>
          </a:p>
          <a:p>
            <a:pPr>
              <a:defRPr/>
            </a:pPr>
            <a:endParaRPr lang="ru-RU" sz="1000" b="1" dirty="0">
              <a:solidFill>
                <a:srgbClr val="4285F4">
                  <a:lumMod val="75000"/>
                </a:srgbClr>
              </a:solidFill>
              <a:latin typeface="Century Gothic" panose="020B0502020202020204" pitchFamily="34" charset="0"/>
              <a:cs typeface="Arial" charset="0"/>
            </a:endParaRPr>
          </a:p>
          <a:p>
            <a:pPr>
              <a:defRPr/>
            </a:pP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РОССИЙСКОЕ ДВИЖЕНИЕ ДЕТЕЙ И МОЛОДЕЖИ</a:t>
            </a:r>
            <a:endParaRPr lang="ru-RU" b="1" dirty="0">
              <a:solidFill>
                <a:srgbClr val="FF0000"/>
              </a:solidFill>
              <a:latin typeface="Century Gothic" panose="020B0502020202020204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Участие в проектах движения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Подготовка к созданию первичной организации </a:t>
            </a:r>
          </a:p>
          <a:p>
            <a:pPr>
              <a:defRPr/>
            </a:pPr>
            <a:endParaRPr lang="ru-RU" sz="1000" b="1" dirty="0">
              <a:solidFill>
                <a:srgbClr val="4285F4">
                  <a:lumMod val="75000"/>
                </a:srgbClr>
              </a:solidFill>
              <a:latin typeface="Century Gothic" panose="020B0502020202020204" pitchFamily="34" charset="0"/>
              <a:cs typeface="Arial" charset="0"/>
            </a:endParaRPr>
          </a:p>
          <a:p>
            <a:pPr>
              <a:defRPr/>
            </a:pP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ШКОЛЬНЫЙ ТЕАТР </a:t>
            </a:r>
            <a:endParaRPr lang="ru-RU" dirty="0">
              <a:solidFill>
                <a:srgbClr val="4285F4">
                  <a:lumMod val="75000"/>
                </a:srgbClr>
              </a:solidFill>
              <a:latin typeface="Century Gothic" panose="020B0502020202020204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Комплекс творческих мероприятий для обучающихся всех параллелей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Общешкольные проекты: «Калейдоскоп басен», «По дорогам сказок», «Путешествие по произведениям Алексея Толстого», «За рамками школьной программы»</a:t>
            </a:r>
          </a:p>
          <a:p>
            <a:pPr>
              <a:defRPr/>
            </a:pPr>
            <a:endParaRPr lang="ru-RU" sz="1000" b="1" dirty="0">
              <a:solidFill>
                <a:srgbClr val="4285F4">
                  <a:lumMod val="75000"/>
                </a:srgbClr>
              </a:solidFill>
              <a:latin typeface="Century Gothic" panose="020B0502020202020204" pitchFamily="34" charset="0"/>
              <a:cs typeface="Arial" charset="0"/>
            </a:endParaRPr>
          </a:p>
          <a:p>
            <a:pPr>
              <a:defRPr/>
            </a:pP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ШКОЛЬНЫЙ СПОРИВНЫЙ КЛУБ </a:t>
            </a:r>
            <a:endParaRPr lang="ru-RU" dirty="0">
              <a:solidFill>
                <a:srgbClr val="4285F4">
                  <a:lumMod val="75000"/>
                </a:srgbClr>
              </a:solidFill>
              <a:latin typeface="Century Gothic" panose="020B0502020202020204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Участие обучающихся в спортивных мероприятиях школы, района, города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Площадка сдачи норм ГТО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проекты по воспитанию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BA521-20AA-4737-8649-C895FB88E4B9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559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727237"/>
              </p:ext>
            </p:extLst>
          </p:nvPr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5128" y="1061065"/>
            <a:ext cx="52146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Ул. </a:t>
            </a:r>
            <a:r>
              <a:rPr lang="ru-RU" b="1" dirty="0" err="1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Чертановская</a:t>
            </a: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, д. 27</a:t>
            </a:r>
          </a:p>
          <a:p>
            <a:pPr>
              <a:defRPr/>
            </a:pPr>
            <a:endParaRPr lang="ru-RU" dirty="0">
              <a:solidFill>
                <a:srgbClr val="4285F4">
                  <a:lumMod val="75000"/>
                </a:srgbClr>
              </a:solidFill>
              <a:latin typeface="Century Gothic" panose="020B0502020202020204" pitchFamily="34" charset="0"/>
              <a:cs typeface="Arial" charset="0"/>
            </a:endParaRPr>
          </a:p>
          <a:p>
            <a:pPr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Заказчик: </a:t>
            </a: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ГБУ «Автомобильные дороги ЮАО»</a:t>
            </a:r>
          </a:p>
          <a:p>
            <a:pPr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Подрядчик: </a:t>
            </a: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ООО «</a:t>
            </a:r>
            <a:r>
              <a:rPr lang="ru-RU" b="1" dirty="0" err="1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РемДор</a:t>
            </a:r>
            <a:r>
              <a:rPr lang="ru-RU" b="1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»</a:t>
            </a:r>
          </a:p>
          <a:p>
            <a:pPr>
              <a:defRPr/>
            </a:pPr>
            <a:endParaRPr lang="ru-RU" dirty="0">
              <a:solidFill>
                <a:srgbClr val="4285F4">
                  <a:lumMod val="75000"/>
                </a:srgbClr>
              </a:solidFill>
              <a:latin typeface="Century Gothic" panose="020B0502020202020204" pitchFamily="34" charset="0"/>
              <a:cs typeface="Arial" charset="0"/>
            </a:endParaRPr>
          </a:p>
          <a:p>
            <a:pPr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Выполнены следующие виды работ: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Комплексный ремонт спортивной площадки (футбол, баскетбол);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Устройство тренажерной площадки;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Замена ограждения территории;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Замена асфальтового покрытия и бордюрного камня;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Устройство пешеходных дорожек;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Восстановление газонного покрытия;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Замена контейнерной площадки с павильоном.</a:t>
            </a:r>
          </a:p>
          <a:p>
            <a:pPr>
              <a:defRPr/>
            </a:pPr>
            <a:r>
              <a:rPr lang="ru-RU" dirty="0">
                <a:solidFill>
                  <a:srgbClr val="4285F4">
                    <a:lumMod val="75000"/>
                  </a:srgbClr>
                </a:solidFill>
                <a:latin typeface="Century Gothic" panose="020B0502020202020204" pitchFamily="34" charset="0"/>
                <a:cs typeface="Arial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637" y="1022191"/>
            <a:ext cx="5501909" cy="2690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637" y="3761166"/>
            <a:ext cx="1946388" cy="2595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104" y="3766268"/>
            <a:ext cx="3453442" cy="2590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CDE689-C658-4C47-AD7B-36DFB553EAD7}"/>
              </a:ext>
            </a:extLst>
          </p:cNvPr>
          <p:cNvSpPr txBox="1"/>
          <p:nvPr/>
        </p:nvSpPr>
        <p:spPr>
          <a:xfrm>
            <a:off x="11635531" y="63814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14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973725"/>
              </p:ext>
            </p:extLst>
          </p:nvPr>
        </p:nvGraphicFramePr>
        <p:xfrm>
          <a:off x="0" y="834887"/>
          <a:ext cx="12192000" cy="6020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0249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060173857"/>
              </p:ext>
            </p:extLst>
          </p:nvPr>
        </p:nvGraphicFramePr>
        <p:xfrm>
          <a:off x="30212" y="1311478"/>
          <a:ext cx="7102375" cy="5069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585" y="1692000"/>
            <a:ext cx="2384848" cy="2007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585" y="3952019"/>
            <a:ext cx="2384848" cy="17819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2121" y="2095614"/>
            <a:ext cx="1962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 зданий</a:t>
            </a:r>
          </a:p>
          <a:p>
            <a:r>
              <a:rPr lang="ru-RU" dirty="0"/>
              <a:t>19 086,0 </a:t>
            </a:r>
            <a:r>
              <a:rPr lang="ru-RU" dirty="0" err="1"/>
              <a:t>кв.м</a:t>
            </a:r>
            <a:endParaRPr lang="ru-RU" dirty="0"/>
          </a:p>
          <a:p>
            <a:endParaRPr lang="ru-RU" dirty="0"/>
          </a:p>
          <a:p>
            <a:r>
              <a:rPr lang="ru-RU" dirty="0"/>
              <a:t>16,1 </a:t>
            </a:r>
            <a:r>
              <a:rPr lang="ru-RU" dirty="0" err="1"/>
              <a:t>кв.м</a:t>
            </a:r>
            <a:r>
              <a:rPr lang="ru-RU" dirty="0"/>
              <a:t>/</a:t>
            </a:r>
            <a:r>
              <a:rPr lang="ru-RU" dirty="0" err="1"/>
              <a:t>восп</a:t>
            </a:r>
            <a:r>
              <a:rPr lang="ru-RU" dirty="0"/>
              <a:t>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11851" y="4244685"/>
            <a:ext cx="1822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 зданий</a:t>
            </a:r>
          </a:p>
          <a:p>
            <a:r>
              <a:rPr lang="ru-RU" dirty="0"/>
              <a:t>33 224,3 </a:t>
            </a:r>
            <a:r>
              <a:rPr lang="ru-RU" dirty="0" err="1"/>
              <a:t>кв.м</a:t>
            </a:r>
            <a:endParaRPr lang="ru-RU" dirty="0"/>
          </a:p>
          <a:p>
            <a:endParaRPr lang="ru-RU" dirty="0"/>
          </a:p>
          <a:p>
            <a:r>
              <a:rPr lang="ru-RU" dirty="0"/>
              <a:t>9,4 </a:t>
            </a:r>
            <a:r>
              <a:rPr lang="ru-RU" dirty="0" err="1"/>
              <a:t>кв.м</a:t>
            </a:r>
            <a:r>
              <a:rPr lang="ru-RU" dirty="0"/>
              <a:t>/</a:t>
            </a:r>
            <a:r>
              <a:rPr lang="ru-RU" dirty="0" err="1"/>
              <a:t>обуч</a:t>
            </a:r>
            <a:r>
              <a:rPr lang="ru-RU" dirty="0"/>
              <a:t>.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7C5A9D-01E2-4258-BB60-F75E61EE8B53}"/>
              </a:ext>
            </a:extLst>
          </p:cNvPr>
          <p:cNvSpPr txBox="1"/>
          <p:nvPr/>
        </p:nvSpPr>
        <p:spPr>
          <a:xfrm>
            <a:off x="11635531" y="6381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297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90648"/>
              </p:ext>
            </p:extLst>
          </p:nvPr>
        </p:nvGraphicFramePr>
        <p:xfrm>
          <a:off x="8238" y="834887"/>
          <a:ext cx="12171194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1194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ru-RU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DB196C47-A289-482D-9B0B-4C4CDCA22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686"/>
              </p:ext>
            </p:extLst>
          </p:nvPr>
        </p:nvGraphicFramePr>
        <p:xfrm>
          <a:off x="6327174" y="929072"/>
          <a:ext cx="5483826" cy="3534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80E4604D-E23E-451E-B141-06B16915E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9969372"/>
              </p:ext>
            </p:extLst>
          </p:nvPr>
        </p:nvGraphicFramePr>
        <p:xfrm>
          <a:off x="182520" y="830766"/>
          <a:ext cx="5084805" cy="3534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029D397E-1E0D-4FA8-834A-652C0C6D68AE}"/>
              </a:ext>
            </a:extLst>
          </p:cNvPr>
          <p:cNvGraphicFramePr>
            <a:graphicFrameLocks/>
          </p:cNvGraphicFramePr>
          <p:nvPr/>
        </p:nvGraphicFramePr>
        <p:xfrm>
          <a:off x="6595161" y="4163519"/>
          <a:ext cx="4991100" cy="2492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Рисунок 5" descr="Teacher 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44" y="4231668"/>
            <a:ext cx="1098936" cy="2356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39701" y="4609508"/>
            <a:ext cx="2234907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180 учителей</a:t>
            </a:r>
          </a:p>
          <a:p>
            <a:endParaRPr lang="ru-RU" dirty="0"/>
          </a:p>
          <a:p>
            <a:pPr algn="ctr"/>
            <a:r>
              <a:rPr lang="ru-RU" dirty="0"/>
              <a:t>ср. </a:t>
            </a:r>
            <a:r>
              <a:rPr lang="ru-RU" dirty="0" err="1"/>
              <a:t>зар</a:t>
            </a:r>
            <a:r>
              <a:rPr lang="ru-RU" dirty="0"/>
              <a:t>. плата – </a:t>
            </a:r>
          </a:p>
          <a:p>
            <a:pPr algn="ctr"/>
            <a:r>
              <a:rPr lang="ru-RU" dirty="0"/>
              <a:t>130,5 тыс. руб.</a:t>
            </a:r>
          </a:p>
          <a:p>
            <a:pPr algn="ctr"/>
            <a:endParaRPr lang="ru-RU" sz="900" dirty="0"/>
          </a:p>
          <a:p>
            <a:pPr algn="ctr"/>
            <a:r>
              <a:rPr lang="ru-RU" sz="1400" i="1" dirty="0"/>
              <a:t>(увеличение на 5%)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 ГБОУ Школа № 1173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2D579-392D-45A3-A3C5-0B36CAFED673}"/>
              </a:ext>
            </a:extLst>
          </p:cNvPr>
          <p:cNvSpPr txBox="1"/>
          <p:nvPr/>
        </p:nvSpPr>
        <p:spPr>
          <a:xfrm>
            <a:off x="11635531" y="6381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91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Предпрофильное</a:t>
            </a: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профильное образование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99058425"/>
              </p:ext>
            </p:extLst>
          </p:nvPr>
        </p:nvGraphicFramePr>
        <p:xfrm>
          <a:off x="250256" y="308009"/>
          <a:ext cx="6737685" cy="682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654636821"/>
              </p:ext>
            </p:extLst>
          </p:nvPr>
        </p:nvGraphicFramePr>
        <p:xfrm>
          <a:off x="7060933" y="942475"/>
          <a:ext cx="4934551" cy="5555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F4BA303-528B-40A4-8DC1-931011500418}"/>
              </a:ext>
            </a:extLst>
          </p:cNvPr>
          <p:cNvSpPr txBox="1"/>
          <p:nvPr/>
        </p:nvSpPr>
        <p:spPr>
          <a:xfrm>
            <a:off x="11635531" y="6381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42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московского образования в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58" y="1218839"/>
            <a:ext cx="11034716" cy="5255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8B423B-B436-47F0-93E4-C6D6753CB72C}"/>
              </a:ext>
            </a:extLst>
          </p:cNvPr>
          <p:cNvSpPr txBox="1"/>
          <p:nvPr/>
        </p:nvSpPr>
        <p:spPr>
          <a:xfrm>
            <a:off x="11635531" y="6381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70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московского образования в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17" y="1200549"/>
            <a:ext cx="11418798" cy="5291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FA5217-0B1F-41D0-AFD4-45AD80395AF0}"/>
              </a:ext>
            </a:extLst>
          </p:cNvPr>
          <p:cNvSpPr txBox="1"/>
          <p:nvPr/>
        </p:nvSpPr>
        <p:spPr>
          <a:xfrm>
            <a:off x="11635531" y="6381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9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московского образования в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76" y="1160922"/>
            <a:ext cx="11449280" cy="5371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6BA523-5E7C-42D7-A242-F1D4F74EEA90}"/>
              </a:ext>
            </a:extLst>
          </p:cNvPr>
          <p:cNvSpPr txBox="1"/>
          <p:nvPr/>
        </p:nvSpPr>
        <p:spPr>
          <a:xfrm>
            <a:off x="11635531" y="6381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83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московского образования в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76" y="1008509"/>
            <a:ext cx="11449280" cy="5675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E51551-43FC-41C8-A360-49CFF833EAC7}"/>
              </a:ext>
            </a:extLst>
          </p:cNvPr>
          <p:cNvSpPr txBox="1"/>
          <p:nvPr/>
        </p:nvSpPr>
        <p:spPr>
          <a:xfrm>
            <a:off x="11635531" y="6381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29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F6B675-3A35-4CC1-801F-CEECB899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36123" r="2573" b="34811"/>
          <a:stretch/>
        </p:blipFill>
        <p:spPr>
          <a:xfrm>
            <a:off x="0" y="2864"/>
            <a:ext cx="12192000" cy="10667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CED47E-BE25-4914-B2C7-4B35B87CA5CD}"/>
              </a:ext>
            </a:extLst>
          </p:cNvPr>
          <p:cNvSpPr/>
          <p:nvPr/>
        </p:nvSpPr>
        <p:spPr>
          <a:xfrm>
            <a:off x="250257" y="59206"/>
            <a:ext cx="119417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московского образования в ГБОУ Школа № 1173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CEA8169-21C6-4271-A42C-AB3CFF30BFE0}"/>
              </a:ext>
            </a:extLst>
          </p:cNvPr>
          <p:cNvGraphicFramePr>
            <a:graphicFrameLocks noGrp="1"/>
          </p:cNvGraphicFramePr>
          <p:nvPr/>
        </p:nvGraphicFramePr>
        <p:xfrm>
          <a:off x="0" y="834887"/>
          <a:ext cx="12179432" cy="6023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9432">
                  <a:extLst>
                    <a:ext uri="{9D8B030D-6E8A-4147-A177-3AD203B41FA5}">
                      <a16:colId xmlns:a16="http://schemas.microsoft.com/office/drawing/2014/main" val="789850946"/>
                    </a:ext>
                  </a:extLst>
                </a:gridCol>
              </a:tblGrid>
              <a:tr h="6023113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ru-RU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84" marR="6184" marT="61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3792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98" y="1173115"/>
            <a:ext cx="11485859" cy="5346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ACF0CA-D3C3-4AEA-B6D3-68EFC409C55C}"/>
              </a:ext>
            </a:extLst>
          </p:cNvPr>
          <p:cNvSpPr txBox="1"/>
          <p:nvPr/>
        </p:nvSpPr>
        <p:spPr>
          <a:xfrm>
            <a:off x="11635531" y="6381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78374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6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lus">
      <a:majorFont>
        <a:latin typeface="Colus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980</Words>
  <Application>Microsoft Office PowerPoint</Application>
  <PresentationFormat>Широкоэкранный</PresentationFormat>
  <Paragraphs>172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Colus</vt:lpstr>
      <vt:lpstr>Georgia</vt:lpstr>
      <vt:lpstr>Times New Roman</vt:lpstr>
      <vt:lpstr>Wingdings</vt:lpstr>
      <vt:lpstr>1_Тема Office</vt:lpstr>
      <vt:lpstr>  Отчет  ГБОУ Школа № 1173 о работе за 2023 год  Совету депутатов муниципального округа Чертаново Центральное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СОВЕЩАНИЕ  23 января 2024 года</dc:title>
  <dc:creator>Климанова Екатерина Владиславовна</dc:creator>
  <cp:lastModifiedBy>User</cp:lastModifiedBy>
  <cp:revision>134</cp:revision>
  <cp:lastPrinted>2024-04-02T12:21:20Z</cp:lastPrinted>
  <dcterms:created xsi:type="dcterms:W3CDTF">2024-01-23T09:11:22Z</dcterms:created>
  <dcterms:modified xsi:type="dcterms:W3CDTF">2024-04-16T09:47:18Z</dcterms:modified>
</cp:coreProperties>
</file>